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1" r:id="rId3"/>
    <p:sldId id="256" r:id="rId4"/>
    <p:sldId id="257" r:id="rId5"/>
    <p:sldId id="258" r:id="rId6"/>
    <p:sldId id="259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9698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0477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25098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2533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2836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4300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4223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8354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905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3409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7108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E53BB-1D3A-444A-BFD4-E7321B68C25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79A386-5D32-4382-BDC9-EF2482483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8862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6962503"/>
              </p:ext>
            </p:extLst>
          </p:nvPr>
        </p:nvGraphicFramePr>
        <p:xfrm>
          <a:off x="114300" y="743680"/>
          <a:ext cx="9029700" cy="530542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Jitka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Jerhotová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Opakování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VY_52_INOVACE_18_SKANDINÁVIE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Vlastivěda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5.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11.12.2012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Island, Norsko, Finsko, Švédsko, Dánsko, Baltské moře, Norské moře, Severní moře, Středozemní moře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3106456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36104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5. ročníku ZŠ v oblasti </a:t>
            </a:r>
            <a:r>
              <a:rPr lang="cs-CZ" dirty="0" smtClean="0"/>
              <a:t>Člověk a jeho svět</a:t>
            </a:r>
            <a:r>
              <a:rPr lang="cs-CZ" dirty="0" smtClean="0"/>
              <a:t>. </a:t>
            </a:r>
            <a:r>
              <a:rPr lang="cs-CZ" dirty="0" smtClean="0"/>
              <a:t>Cílem je procvičit vědomosti o Skandinávském poloostrově formou kvízu.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71725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152128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Skandinávský poloostrov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3068960"/>
            <a:ext cx="7920880" cy="261669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JITKA\AppData\Local\Microsoft\Windows\Temporary Internet Files\Content.IE5\8RCVQ959\MP9003627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28355"/>
            <a:ext cx="2126081" cy="1544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ITKA\AppData\Local\Microsoft\Windows\Temporary Internet Files\Content.IE5\83KLL6WW\MC9000243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35000"/>
            <a:ext cx="2474808" cy="154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ITKA\AppData\Local\Microsoft\Windows\Temporary Internet Files\Content.IE5\D56F2B0X\MC90000120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535000"/>
            <a:ext cx="2472952" cy="151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4383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cs-CZ" sz="3600" dirty="0" smtClean="0"/>
              <a:t>Které státy leží na Skandinávském poloostrově?</a:t>
            </a:r>
            <a:endParaRPr lang="cs-CZ" sz="3600" dirty="0"/>
          </a:p>
        </p:txBody>
      </p:sp>
      <p:sp>
        <p:nvSpPr>
          <p:cNvPr id="4" name="Ovál 3"/>
          <p:cNvSpPr/>
          <p:nvPr/>
        </p:nvSpPr>
        <p:spPr>
          <a:xfrm>
            <a:off x="814977" y="2832511"/>
            <a:ext cx="1706488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Island</a:t>
            </a:r>
            <a:endParaRPr lang="cs-CZ" sz="2800" dirty="0"/>
          </a:p>
        </p:txBody>
      </p:sp>
      <p:sp>
        <p:nvSpPr>
          <p:cNvPr id="5" name="Ovál 4"/>
          <p:cNvSpPr/>
          <p:nvPr/>
        </p:nvSpPr>
        <p:spPr>
          <a:xfrm>
            <a:off x="1619672" y="4364957"/>
            <a:ext cx="1706488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Norsko</a:t>
            </a:r>
            <a:endParaRPr lang="cs-CZ" sz="2800" dirty="0"/>
          </a:p>
        </p:txBody>
      </p:sp>
      <p:sp>
        <p:nvSpPr>
          <p:cNvPr id="6" name="Ovál 5"/>
          <p:cNvSpPr/>
          <p:nvPr/>
        </p:nvSpPr>
        <p:spPr>
          <a:xfrm>
            <a:off x="3851920" y="4822157"/>
            <a:ext cx="1706488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Finsko</a:t>
            </a: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6516216" y="2780928"/>
            <a:ext cx="1706488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Švédsko</a:t>
            </a:r>
            <a:endParaRPr lang="cs-CZ" sz="2400" dirty="0"/>
          </a:p>
        </p:txBody>
      </p:sp>
      <p:sp>
        <p:nvSpPr>
          <p:cNvPr id="8" name="Ovál 7"/>
          <p:cNvSpPr/>
          <p:nvPr/>
        </p:nvSpPr>
        <p:spPr>
          <a:xfrm>
            <a:off x="5940152" y="4382260"/>
            <a:ext cx="1706488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Dánsko</a:t>
            </a:r>
            <a:endParaRPr lang="cs-CZ" sz="2400" dirty="0"/>
          </a:p>
        </p:txBody>
      </p:sp>
      <p:pic>
        <p:nvPicPr>
          <p:cNvPr id="2050" name="Picture 2" descr="C:\Users\JITKA\AppData\Local\Microsoft\Windows\Temporary Internet Files\Content.IE5\I3OV4WJ4\MC90043213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6908" y="2476911"/>
            <a:ext cx="1841500" cy="162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091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cs-CZ" sz="3600" dirty="0" smtClean="0"/>
              <a:t>Které státy leží na Skandinávském poloostrově?</a:t>
            </a:r>
            <a:endParaRPr lang="cs-CZ" sz="3600" dirty="0"/>
          </a:p>
        </p:txBody>
      </p:sp>
      <p:sp>
        <p:nvSpPr>
          <p:cNvPr id="4" name="Ovál 3"/>
          <p:cNvSpPr/>
          <p:nvPr/>
        </p:nvSpPr>
        <p:spPr>
          <a:xfrm>
            <a:off x="814977" y="2832511"/>
            <a:ext cx="1706488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prstClr val="white"/>
                </a:solidFill>
              </a:rPr>
              <a:t>Island</a:t>
            </a:r>
          </a:p>
        </p:txBody>
      </p:sp>
      <p:sp>
        <p:nvSpPr>
          <p:cNvPr id="5" name="Ovál 4"/>
          <p:cNvSpPr/>
          <p:nvPr/>
        </p:nvSpPr>
        <p:spPr>
          <a:xfrm>
            <a:off x="1619672" y="4364957"/>
            <a:ext cx="1706488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prstClr val="white"/>
                </a:solidFill>
              </a:rPr>
              <a:t>Norsko</a:t>
            </a:r>
          </a:p>
        </p:txBody>
      </p:sp>
      <p:sp>
        <p:nvSpPr>
          <p:cNvPr id="6" name="Ovál 5"/>
          <p:cNvSpPr/>
          <p:nvPr/>
        </p:nvSpPr>
        <p:spPr>
          <a:xfrm>
            <a:off x="3851920" y="4822157"/>
            <a:ext cx="1706488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prstClr val="white"/>
                </a:solidFill>
              </a:rPr>
              <a:t>Finsko</a:t>
            </a:r>
          </a:p>
        </p:txBody>
      </p:sp>
      <p:sp>
        <p:nvSpPr>
          <p:cNvPr id="7" name="Ovál 6"/>
          <p:cNvSpPr/>
          <p:nvPr/>
        </p:nvSpPr>
        <p:spPr>
          <a:xfrm>
            <a:off x="6516216" y="2780928"/>
            <a:ext cx="1706488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prstClr val="white"/>
                </a:solidFill>
              </a:rPr>
              <a:t>Švédsko</a:t>
            </a:r>
          </a:p>
        </p:txBody>
      </p:sp>
      <p:sp>
        <p:nvSpPr>
          <p:cNvPr id="8" name="Ovál 7"/>
          <p:cNvSpPr/>
          <p:nvPr/>
        </p:nvSpPr>
        <p:spPr>
          <a:xfrm>
            <a:off x="5940152" y="4382260"/>
            <a:ext cx="1706488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prstClr val="white"/>
                </a:solidFill>
              </a:rPr>
              <a:t>Dánsko</a:t>
            </a:r>
          </a:p>
        </p:txBody>
      </p:sp>
      <p:pic>
        <p:nvPicPr>
          <p:cNvPr id="2050" name="Picture 2" descr="C:\Users\JITKA\AppData\Local\Microsoft\Windows\Temporary Internet Files\Content.IE5\I3OV4WJ4\MC90043213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6908" y="2476911"/>
            <a:ext cx="1841500" cy="162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37363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64096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Která moře omývají břehy Skandinávie?</a:t>
            </a:r>
            <a:endParaRPr lang="cs-CZ" sz="3600" dirty="0"/>
          </a:p>
        </p:txBody>
      </p:sp>
      <p:sp>
        <p:nvSpPr>
          <p:cNvPr id="4" name="Ovál 3"/>
          <p:cNvSpPr/>
          <p:nvPr/>
        </p:nvSpPr>
        <p:spPr>
          <a:xfrm>
            <a:off x="1280383" y="2276872"/>
            <a:ext cx="2376264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rgbClr val="FF0000"/>
                  </a:solidFill>
                </a:ln>
              </a:rPr>
              <a:t>Baltské </a:t>
            </a:r>
            <a:r>
              <a:rPr lang="cs-CZ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moře</a:t>
            </a:r>
            <a:endParaRPr lang="cs-CZ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1259632" y="4149080"/>
            <a:ext cx="2376264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rgbClr val="FF0000"/>
                  </a:solidFill>
                </a:ln>
              </a:rPr>
              <a:t>Středozemní moře</a:t>
            </a:r>
            <a:endParaRPr lang="cs-CZ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6" name="Ovál 5"/>
          <p:cNvSpPr/>
          <p:nvPr/>
        </p:nvSpPr>
        <p:spPr>
          <a:xfrm>
            <a:off x="5724128" y="4149080"/>
            <a:ext cx="2376264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rgbClr val="FF0000"/>
                  </a:solidFill>
                </a:ln>
              </a:rPr>
              <a:t>Severní moře</a:t>
            </a:r>
            <a:endParaRPr lang="cs-CZ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Ovál 6"/>
          <p:cNvSpPr/>
          <p:nvPr/>
        </p:nvSpPr>
        <p:spPr>
          <a:xfrm>
            <a:off x="5724128" y="2276872"/>
            <a:ext cx="2376264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rgbClr val="FF0000"/>
                  </a:solidFill>
                </a:ln>
              </a:rPr>
              <a:t>Norské moře</a:t>
            </a:r>
            <a:endParaRPr lang="cs-CZ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3074" name="Picture 2" descr="C:\Users\JITKA\AppData\Local\Microsoft\Windows\Temporary Internet Files\Content.IE5\D56F2B0X\MC90044190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724231"/>
            <a:ext cx="1520825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8680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64096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Která moře omývají břehy Skandinávie?</a:t>
            </a:r>
            <a:endParaRPr lang="cs-CZ" sz="3600" dirty="0"/>
          </a:p>
        </p:txBody>
      </p:sp>
      <p:sp>
        <p:nvSpPr>
          <p:cNvPr id="4" name="Ovál 3"/>
          <p:cNvSpPr/>
          <p:nvPr/>
        </p:nvSpPr>
        <p:spPr>
          <a:xfrm>
            <a:off x="1280383" y="2276872"/>
            <a:ext cx="2376264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>
                  <a:solidFill>
                    <a:srgbClr val="FF0000"/>
                  </a:solidFill>
                </a:ln>
                <a:solidFill>
                  <a:prstClr val="white"/>
                </a:solidFill>
              </a:rPr>
              <a:t>Baltské </a:t>
            </a:r>
            <a:r>
              <a:rPr lang="cs-CZ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moře</a:t>
            </a:r>
          </a:p>
        </p:txBody>
      </p:sp>
      <p:sp>
        <p:nvSpPr>
          <p:cNvPr id="5" name="Ovál 4"/>
          <p:cNvSpPr/>
          <p:nvPr/>
        </p:nvSpPr>
        <p:spPr>
          <a:xfrm>
            <a:off x="1259632" y="4149080"/>
            <a:ext cx="2376264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>
                  <a:solidFill>
                    <a:srgbClr val="FF0000"/>
                  </a:solidFill>
                </a:ln>
                <a:solidFill>
                  <a:prstClr val="white"/>
                </a:solidFill>
              </a:rPr>
              <a:t>Středozemní moře</a:t>
            </a:r>
          </a:p>
        </p:txBody>
      </p:sp>
      <p:sp>
        <p:nvSpPr>
          <p:cNvPr id="6" name="Ovál 5"/>
          <p:cNvSpPr/>
          <p:nvPr/>
        </p:nvSpPr>
        <p:spPr>
          <a:xfrm>
            <a:off x="5724128" y="4149080"/>
            <a:ext cx="2376264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>
                  <a:solidFill>
                    <a:srgbClr val="FF0000"/>
                  </a:solidFill>
                </a:ln>
                <a:solidFill>
                  <a:prstClr val="white"/>
                </a:solidFill>
              </a:rPr>
              <a:t>Severní moře</a:t>
            </a:r>
          </a:p>
        </p:txBody>
      </p:sp>
      <p:sp>
        <p:nvSpPr>
          <p:cNvPr id="7" name="Ovál 6"/>
          <p:cNvSpPr/>
          <p:nvPr/>
        </p:nvSpPr>
        <p:spPr>
          <a:xfrm>
            <a:off x="5724128" y="2276872"/>
            <a:ext cx="2376264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ln>
                  <a:solidFill>
                    <a:srgbClr val="FF0000"/>
                  </a:solidFill>
                </a:ln>
                <a:solidFill>
                  <a:prstClr val="white"/>
                </a:solidFill>
              </a:rPr>
              <a:t>Norské moře</a:t>
            </a:r>
          </a:p>
        </p:txBody>
      </p:sp>
      <p:pic>
        <p:nvPicPr>
          <p:cNvPr id="3074" name="Picture 2" descr="C:\Users\JITKA\AppData\Local\Microsoft\Windows\Temporary Internet Files\Content.IE5\D56F2B0X\MC90044190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724231"/>
            <a:ext cx="1520825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27582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Obrázky: www.microsoft.office.com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27656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137</Words>
  <Application>Microsoft Office PowerPoint</Application>
  <PresentationFormat>Předvádění na obrazovce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</vt:lpstr>
      <vt:lpstr>Skandinávský poloostrov</vt:lpstr>
      <vt:lpstr>Které státy leží na Skandinávském poloostrově?</vt:lpstr>
      <vt:lpstr>Které státy leží na Skandinávském poloostrově?</vt:lpstr>
      <vt:lpstr>Která moře omývají břehy Skandinávie?</vt:lpstr>
      <vt:lpstr>Která moře omývají břehy Skandinávie?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Skandinávský poloostrov</dc:title>
  <dc:creator>JITKA</dc:creator>
  <cp:lastModifiedBy>pc</cp:lastModifiedBy>
  <cp:revision>6</cp:revision>
  <dcterms:created xsi:type="dcterms:W3CDTF">2013-06-04T22:58:34Z</dcterms:created>
  <dcterms:modified xsi:type="dcterms:W3CDTF">2013-06-05T22:32:17Z</dcterms:modified>
</cp:coreProperties>
</file>