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PODMĚTEM RODU ŽENSKÉHO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VY_32_INOVACE_9_SHODA PŘÍSUDKU S PODMĚTEM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356500-57FD-48D9-AE15-2B909AF165DB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CAA8769-609C-4DAA-AF20-E5E675E724A1}" type="presOf" srcId="{D1D4F407-5343-4D3F-B5B9-D407B03CAEB4}" destId="{D005CE8C-CC26-4C3E-AC11-E15060ECD759}" srcOrd="0" destOrd="0" presId="urn:microsoft.com/office/officeart/2005/8/layout/target3"/>
    <dgm:cxn modelId="{A8A7281C-3CDD-4BBA-A043-BA147C010F84}" type="presOf" srcId="{D8197B8C-B260-4A16-BDF4-0947B075E274}" destId="{25B08C86-7E15-44DC-BE7F-FFB55DD49D12}" srcOrd="0" destOrd="0" presId="urn:microsoft.com/office/officeart/2005/8/layout/target3"/>
    <dgm:cxn modelId="{D86E2264-F953-4A9F-B861-60DA0CB82E15}" type="presOf" srcId="{D1B46980-6531-4606-95E6-44980827E919}" destId="{6140AFEC-043D-4C43-A2F9-D0F5331DF3A3}" srcOrd="0" destOrd="0" presId="urn:microsoft.com/office/officeart/2005/8/layout/target3"/>
    <dgm:cxn modelId="{CB243AAD-B0F7-4049-B903-1C28EA4817F1}" type="presOf" srcId="{D1D4F407-5343-4D3F-B5B9-D407B03CAEB4}" destId="{AED2198E-93D5-4001-81B4-73124B309672}" srcOrd="1" destOrd="0" presId="urn:microsoft.com/office/officeart/2005/8/layout/target3"/>
    <dgm:cxn modelId="{2B441CCC-4DC2-4859-A51A-7125C2DD2FBE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60A341-49AE-4CA1-B292-25AEA0B3804D}" type="presOf" srcId="{B651F6E3-6281-48DB-9319-2AEAFDAE7572}" destId="{619D679B-A015-4ECF-8348-D1034C574F40}" srcOrd="0" destOrd="0" presId="urn:microsoft.com/office/officeart/2005/8/layout/target3"/>
    <dgm:cxn modelId="{87272D1E-8546-4062-BC3F-10E8949C93F5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624E7B5-113F-4C91-9BFD-7E047F5E69AD}" type="presOf" srcId="{4C35D32F-0EAB-4CD7-82EE-45574DC2A586}" destId="{8BEBB6EC-1DAA-4CAC-8A25-BC0FCBD5DBD5}" srcOrd="0" destOrd="0" presId="urn:microsoft.com/office/officeart/2005/8/layout/target3"/>
    <dgm:cxn modelId="{D78C43D3-9BFA-40A3-A97A-9B06E0631E1B}" type="presOf" srcId="{757F3AB3-0718-4624-B441-E567A8F0AB56}" destId="{333A1088-737F-45CB-B68E-254E46348037}" srcOrd="0" destOrd="0" presId="urn:microsoft.com/office/officeart/2005/8/layout/target3"/>
    <dgm:cxn modelId="{C4AD8D2E-8419-44DE-85EC-72F631CB37CE}" type="presOf" srcId="{D8197B8C-B260-4A16-BDF4-0947B075E274}" destId="{5A5FFA88-C948-4069-8E93-59FA12366E83}" srcOrd="1" destOrd="0" presId="urn:microsoft.com/office/officeart/2005/8/layout/target3"/>
    <dgm:cxn modelId="{638B0595-12BA-43F3-BDCB-08A6A74470E0}" type="presParOf" srcId="{333A1088-737F-45CB-B68E-254E46348037}" destId="{F5ABB229-8D3B-4694-996A-96F23CF14429}" srcOrd="0" destOrd="0" presId="urn:microsoft.com/office/officeart/2005/8/layout/target3"/>
    <dgm:cxn modelId="{8684B9DE-12CB-4662-BAF1-6C7C0C16EF55}" type="presParOf" srcId="{333A1088-737F-45CB-B68E-254E46348037}" destId="{F41139FD-01EE-4571-8B17-4FB00FC51163}" srcOrd="1" destOrd="0" presId="urn:microsoft.com/office/officeart/2005/8/layout/target3"/>
    <dgm:cxn modelId="{F8058DB1-D9EC-4B9B-BA69-9AADE7509FFF}" type="presParOf" srcId="{333A1088-737F-45CB-B68E-254E46348037}" destId="{D005CE8C-CC26-4C3E-AC11-E15060ECD759}" srcOrd="2" destOrd="0" presId="urn:microsoft.com/office/officeart/2005/8/layout/target3"/>
    <dgm:cxn modelId="{804B1218-47BD-4611-B901-1F16E87C602F}" type="presParOf" srcId="{333A1088-737F-45CB-B68E-254E46348037}" destId="{2C702D82-9B77-49B7-9568-BB8EB47C3372}" srcOrd="3" destOrd="0" presId="urn:microsoft.com/office/officeart/2005/8/layout/target3"/>
    <dgm:cxn modelId="{A895EA69-2170-46FF-88E1-EC4E0DF82D43}" type="presParOf" srcId="{333A1088-737F-45CB-B68E-254E46348037}" destId="{A52A0455-90FF-4808-ABD0-F02540D31D5A}" srcOrd="4" destOrd="0" presId="urn:microsoft.com/office/officeart/2005/8/layout/target3"/>
    <dgm:cxn modelId="{707FBFFD-35FD-4217-92E6-BF6A7B2947B8}" type="presParOf" srcId="{333A1088-737F-45CB-B68E-254E46348037}" destId="{6140AFEC-043D-4C43-A2F9-D0F5331DF3A3}" srcOrd="5" destOrd="0" presId="urn:microsoft.com/office/officeart/2005/8/layout/target3"/>
    <dgm:cxn modelId="{B439D114-5DAD-4D16-86E6-E12481618B12}" type="presParOf" srcId="{333A1088-737F-45CB-B68E-254E46348037}" destId="{9358AC05-5D7D-4327-9F80-1AD486AEA664}" srcOrd="6" destOrd="0" presId="urn:microsoft.com/office/officeart/2005/8/layout/target3"/>
    <dgm:cxn modelId="{F98D7732-9824-40CE-A1D1-5F9830FCB2DB}" type="presParOf" srcId="{333A1088-737F-45CB-B68E-254E46348037}" destId="{313FC574-E1CD-4FB4-B054-0B805CE0447D}" srcOrd="7" destOrd="0" presId="urn:microsoft.com/office/officeart/2005/8/layout/target3"/>
    <dgm:cxn modelId="{E59D4028-41B1-4A15-90F1-DA00CFE93774}" type="presParOf" srcId="{333A1088-737F-45CB-B68E-254E46348037}" destId="{619D679B-A015-4ECF-8348-D1034C574F40}" srcOrd="8" destOrd="0" presId="urn:microsoft.com/office/officeart/2005/8/layout/target3"/>
    <dgm:cxn modelId="{D72DEE4A-43B1-43C0-A228-4B3E6A2F6F26}" type="presParOf" srcId="{333A1088-737F-45CB-B68E-254E46348037}" destId="{322283A8-4A27-4CDA-BAE3-F381106A9174}" srcOrd="9" destOrd="0" presId="urn:microsoft.com/office/officeart/2005/8/layout/target3"/>
    <dgm:cxn modelId="{3ED4965F-A635-4A83-8547-645D5502EE41}" type="presParOf" srcId="{333A1088-737F-45CB-B68E-254E46348037}" destId="{FFC9F71D-1B4F-4AD9-A4A6-86ADEFC8AF5C}" srcOrd="10" destOrd="0" presId="urn:microsoft.com/office/officeart/2005/8/layout/target3"/>
    <dgm:cxn modelId="{8DEA4BE1-B7AC-48CF-8506-84E932142BC5}" type="presParOf" srcId="{333A1088-737F-45CB-B68E-254E46348037}" destId="{25B08C86-7E15-44DC-BE7F-FFB55DD49D12}" srcOrd="11" destOrd="0" presId="urn:microsoft.com/office/officeart/2005/8/layout/target3"/>
    <dgm:cxn modelId="{EB08368D-69C9-48A9-AC69-5EA265ED399F}" type="presParOf" srcId="{333A1088-737F-45CB-B68E-254E46348037}" destId="{76644BE8-9D7C-4C09-B250-3D10AF48CBB7}" srcOrd="12" destOrd="0" presId="urn:microsoft.com/office/officeart/2005/8/layout/target3"/>
    <dgm:cxn modelId="{54E01142-3C08-4111-8B04-8E65A33B067A}" type="presParOf" srcId="{333A1088-737F-45CB-B68E-254E46348037}" destId="{EE85B701-7295-41C0-BA7A-34D3756A2AE6}" srcOrd="13" destOrd="0" presId="urn:microsoft.com/office/officeart/2005/8/layout/target3"/>
    <dgm:cxn modelId="{86377A66-A2A4-458C-9805-9043AB042FC6}" type="presParOf" srcId="{333A1088-737F-45CB-B68E-254E46348037}" destId="{8BEBB6EC-1DAA-4CAC-8A25-BC0FCBD5DBD5}" srcOrd="14" destOrd="0" presId="urn:microsoft.com/office/officeart/2005/8/layout/target3"/>
    <dgm:cxn modelId="{CE7A211E-DC19-4AB2-ADF7-C60FB50187F3}" type="presParOf" srcId="{333A1088-737F-45CB-B68E-254E46348037}" destId="{AED2198E-93D5-4001-81B4-73124B309672}" srcOrd="15" destOrd="0" presId="urn:microsoft.com/office/officeart/2005/8/layout/target3"/>
    <dgm:cxn modelId="{AC2BAD6B-2543-4238-A059-CD3150EAEC1E}" type="presParOf" srcId="{333A1088-737F-45CB-B68E-254E46348037}" destId="{2BE915AB-18AA-4053-B92C-3BFC9ED204BB}" srcOrd="16" destOrd="0" presId="urn:microsoft.com/office/officeart/2005/8/layout/target3"/>
    <dgm:cxn modelId="{171EA6C2-1DF0-4FA8-A870-795B59C7901A}" type="presParOf" srcId="{333A1088-737F-45CB-B68E-254E46348037}" destId="{6BB5E863-4638-4E1D-BFDE-399D028AC4ED}" srcOrd="17" destOrd="0" presId="urn:microsoft.com/office/officeart/2005/8/layout/target3"/>
    <dgm:cxn modelId="{025AC3EB-E22C-45FB-954D-DECE264EBA24}" type="presParOf" srcId="{333A1088-737F-45CB-B68E-254E46348037}" destId="{5A5FFA88-C948-4069-8E93-59FA12366E83}" srcOrd="18" destOrd="0" presId="urn:microsoft.com/office/officeart/2005/8/layout/target3"/>
    <dgm:cxn modelId="{3A26357F-27EF-4BE1-BF26-2554C986FA4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VY_32_INOVACE_9_SHODA PŘÍSUDKU S PODMĚTEM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PODMĚTEM RODU ŽENSKÉHO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7B1AF2-2600-43B0-B10A-976E62217D0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276FD9-E7EB-49F8-B782-57E07148F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A1FC9-BECC-4280-8F56-89684F04A17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0A919-1812-4D39-92BC-092E6F4FB2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</a:t>
            </a:r>
          </a:p>
          <a:p>
            <a:r>
              <a:rPr lang="cs-CZ" sz="2000" dirty="0" smtClean="0"/>
              <a:t>Žáci vyhledávají mezi obrázky podstatná jména rodu ženského. Následně </a:t>
            </a:r>
            <a:r>
              <a:rPr lang="cs-CZ" sz="2000" dirty="0" smtClean="0"/>
              <a:t>                  s </a:t>
            </a:r>
            <a:r>
              <a:rPr lang="cs-CZ" sz="2000" dirty="0" smtClean="0"/>
              <a:t>nimi vymýšlejí věty, které poté napíší.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</a:t>
            </a:r>
            <a:r>
              <a:rPr lang="cs-CZ" sz="2000" dirty="0" smtClean="0"/>
              <a:t>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SHODA PŘÍSUDKU S PODMĚTEM RODU ŽENSKÉHO 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endParaRPr lang="cs-CZ" sz="2000" dirty="0"/>
          </a:p>
          <a:p>
            <a:r>
              <a:rPr lang="cs-CZ" sz="2000" dirty="0" smtClean="0"/>
              <a:t>Vyber z obrázků podstatná jména rodu ženského.</a:t>
            </a:r>
            <a:endParaRPr lang="cs-CZ" sz="2000" dirty="0"/>
          </a:p>
        </p:txBody>
      </p:sp>
      <p:pic>
        <p:nvPicPr>
          <p:cNvPr id="1032" name="Picture 8" descr="C:\Documents and Settings\xp\Local Settings\Temporary Internet Files\Content.IE5\3Z3ZOWXU\MP900427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492896"/>
            <a:ext cx="1619672" cy="1176793"/>
          </a:xfrm>
          <a:prstGeom prst="rect">
            <a:avLst/>
          </a:prstGeom>
          <a:noFill/>
        </p:spPr>
      </p:pic>
      <p:pic>
        <p:nvPicPr>
          <p:cNvPr id="1033" name="Picture 9" descr="C:\Documents and Settings\xp\Local Settings\Temporary Internet Files\Content.IE5\P56S2URS\MP9004448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780928"/>
            <a:ext cx="1154824" cy="1515075"/>
          </a:xfrm>
          <a:prstGeom prst="rect">
            <a:avLst/>
          </a:prstGeom>
          <a:noFill/>
        </p:spPr>
      </p:pic>
      <p:pic>
        <p:nvPicPr>
          <p:cNvPr id="1036" name="Picture 12" descr="C:\Documents and Settings\xp\Local Settings\Temporary Internet Files\Content.IE5\O4KPLS3P\MC9002971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725144"/>
            <a:ext cx="862507" cy="988715"/>
          </a:xfrm>
          <a:prstGeom prst="rect">
            <a:avLst/>
          </a:prstGeom>
          <a:noFill/>
        </p:spPr>
      </p:pic>
      <p:pic>
        <p:nvPicPr>
          <p:cNvPr id="1038" name="Picture 14" descr="C:\Documents and Settings\xp\Local Settings\Temporary Internet Files\Content.IE5\O4KPLS3P\MC90033791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780928"/>
            <a:ext cx="1496407" cy="1074172"/>
          </a:xfrm>
          <a:prstGeom prst="rect">
            <a:avLst/>
          </a:prstGeom>
          <a:noFill/>
        </p:spPr>
      </p:pic>
      <p:pic>
        <p:nvPicPr>
          <p:cNvPr id="1039" name="Picture 15" descr="C:\Documents and Settings\xp\Local Settings\Temporary Internet Files\Content.IE5\P56S2URS\MP9004038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4149080"/>
            <a:ext cx="992863" cy="1488568"/>
          </a:xfrm>
          <a:prstGeom prst="rect">
            <a:avLst/>
          </a:prstGeom>
          <a:noFill/>
        </p:spPr>
      </p:pic>
      <p:pic>
        <p:nvPicPr>
          <p:cNvPr id="1040" name="Picture 16" descr="C:\Documents and Settings\xp\Local Settings\Temporary Internet Files\Content.IE5\P56S2URS\MP90040651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4149080"/>
            <a:ext cx="1206996" cy="1809611"/>
          </a:xfrm>
          <a:prstGeom prst="rect">
            <a:avLst/>
          </a:prstGeom>
          <a:noFill/>
        </p:spPr>
      </p:pic>
      <p:pic>
        <p:nvPicPr>
          <p:cNvPr id="1041" name="Picture 17" descr="C:\Documents and Settings\xp\Local Settings\Temporary Internet Files\Content.IE5\SX7A2TT0\MC90043801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83768" y="2852936"/>
            <a:ext cx="1155576" cy="1155576"/>
          </a:xfrm>
          <a:prstGeom prst="rect">
            <a:avLst/>
          </a:prstGeom>
          <a:noFill/>
        </p:spPr>
      </p:pic>
      <p:pic>
        <p:nvPicPr>
          <p:cNvPr id="1042" name="Picture 18" descr="C:\Documents and Settings\xp\Local Settings\Temporary Internet Files\Content.IE5\3Z3ZOWXU\MC90007892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4149080"/>
            <a:ext cx="1226706" cy="13028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ŽENSKÉHO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S  vybranými podstatnými jmény rodu ženského utvoř věty.</a:t>
            </a:r>
          </a:p>
          <a:p>
            <a:pPr>
              <a:buNone/>
            </a:pPr>
            <a:r>
              <a:rPr lang="cs-CZ" sz="2000" dirty="0" smtClean="0"/>
              <a:t>______________________________________________________________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_______________________________________________________________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_______________________________________________________________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_______________________________________________________________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_______________________________________________________________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_______________________________________________________________</a:t>
            </a:r>
            <a:endParaRPr lang="cs-CZ" sz="2000" dirty="0"/>
          </a:p>
        </p:txBody>
      </p:sp>
      <p:pic>
        <p:nvPicPr>
          <p:cNvPr id="2050" name="Picture 2" descr="C:\Documents and Settings\xp\Local Settings\Temporary Internet Files\Content.IE5\O4KPLS3P\MC9004404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2656"/>
            <a:ext cx="1076247" cy="1055134"/>
          </a:xfrm>
          <a:prstGeom prst="rect">
            <a:avLst/>
          </a:prstGeom>
          <a:noFill/>
        </p:spPr>
      </p:pic>
      <p:pic>
        <p:nvPicPr>
          <p:cNvPr id="2051" name="Picture 3" descr="C:\Documents and Settings\xp\Local Settings\Temporary Internet Files\Content.IE5\SX7A2TT0\MC9004404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332656"/>
            <a:ext cx="1143131" cy="10796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79</Words>
  <Application>Microsoft Office PowerPoint</Application>
  <PresentationFormat>Předvádění na obrazovce (4:3)</PresentationFormat>
  <Paragraphs>32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SHODA PŘÍSUDKU S PODMĚTEM RODU ŽENSKÉHO </vt:lpstr>
      <vt:lpstr>SHODA PŘÍSUDKU S PODMĚTEM RODU ŽENSKÉHO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21</cp:revision>
  <dcterms:created xsi:type="dcterms:W3CDTF">2013-06-01T15:24:16Z</dcterms:created>
  <dcterms:modified xsi:type="dcterms:W3CDTF">2013-06-06T11:47:37Z</dcterms:modified>
</cp:coreProperties>
</file>