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9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OPAKOVÁNÍ-PODMĚT RODU STŘEDNÍHO A ŽENSKÉHO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VY_32_INOVACE_13_SHODA 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6D1A6C3-089B-4EA8-8955-4E8E1E493A0D}" type="presOf" srcId="{D1B46980-6531-4606-95E6-44980827E919}" destId="{6140AFEC-043D-4C43-A2F9-D0F5331DF3A3}" srcOrd="0" destOrd="0" presId="urn:microsoft.com/office/officeart/2005/8/layout/target3"/>
    <dgm:cxn modelId="{D086E50A-D2F9-48B0-A05A-2BC61D956FD4}" type="presOf" srcId="{D8197B8C-B260-4A16-BDF4-0947B075E274}" destId="{25B08C86-7E15-44DC-BE7F-FFB55DD49D12}" srcOrd="0" destOrd="0" presId="urn:microsoft.com/office/officeart/2005/8/layout/target3"/>
    <dgm:cxn modelId="{41F666F6-EAC5-4098-B35D-F566FDF73B6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8A4393-36E9-460F-BE2B-307CE5D21008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877847C-8BB9-4F07-9B4C-46FA6CE795F9}" type="presOf" srcId="{4C35D32F-0EAB-4CD7-82EE-45574DC2A586}" destId="{8BEBB6EC-1DAA-4CAC-8A25-BC0FCBD5DBD5}" srcOrd="0" destOrd="0" presId="urn:microsoft.com/office/officeart/2005/8/layout/target3"/>
    <dgm:cxn modelId="{059EB0B1-50D3-443F-8271-B6B18068EEA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5F7A8D-8DB8-4AFF-B80F-5D0AB865E3E8}" type="presOf" srcId="{B651F6E3-6281-48DB-9319-2AEAFDAE7572}" destId="{6BB5E863-4638-4E1D-BFDE-399D028AC4ED}" srcOrd="1" destOrd="0" presId="urn:microsoft.com/office/officeart/2005/8/layout/target3"/>
    <dgm:cxn modelId="{EF3EE0BD-9998-4F5B-B6D7-8F09D78C7363}" type="presOf" srcId="{4C35D32F-0EAB-4CD7-82EE-45574DC2A586}" destId="{890E4F0B-2866-4A3F-A3C7-2A14B1797930}" srcOrd="1" destOrd="0" presId="urn:microsoft.com/office/officeart/2005/8/layout/target3"/>
    <dgm:cxn modelId="{12C8EEC9-155B-4DD5-A021-6987EF271B00}" type="presOf" srcId="{B651F6E3-6281-48DB-9319-2AEAFDAE7572}" destId="{619D679B-A015-4ECF-8348-D1034C574F40}" srcOrd="0" destOrd="0" presId="urn:microsoft.com/office/officeart/2005/8/layout/target3"/>
    <dgm:cxn modelId="{86C13F3A-477F-48E2-84B0-4DC542DCE059}" type="presOf" srcId="{D1B46980-6531-4606-95E6-44980827E919}" destId="{2BE915AB-18AA-4053-B92C-3BFC9ED204BB}" srcOrd="1" destOrd="0" presId="urn:microsoft.com/office/officeart/2005/8/layout/target3"/>
    <dgm:cxn modelId="{3F066ECA-ED8E-4CD7-9E66-BA3C148C57BF}" type="presOf" srcId="{D1D4F407-5343-4D3F-B5B9-D407B03CAEB4}" destId="{D005CE8C-CC26-4C3E-AC11-E15060ECD759}" srcOrd="0" destOrd="0" presId="urn:microsoft.com/office/officeart/2005/8/layout/target3"/>
    <dgm:cxn modelId="{0B6EDB09-0F54-438A-83D9-E44B3E8F31C3}" type="presParOf" srcId="{333A1088-737F-45CB-B68E-254E46348037}" destId="{F5ABB229-8D3B-4694-996A-96F23CF14429}" srcOrd="0" destOrd="0" presId="urn:microsoft.com/office/officeart/2005/8/layout/target3"/>
    <dgm:cxn modelId="{6DF7B255-0AE4-4759-9AFE-4D7DD1AF8283}" type="presParOf" srcId="{333A1088-737F-45CB-B68E-254E46348037}" destId="{F41139FD-01EE-4571-8B17-4FB00FC51163}" srcOrd="1" destOrd="0" presId="urn:microsoft.com/office/officeart/2005/8/layout/target3"/>
    <dgm:cxn modelId="{66ED51AF-9F83-4908-BAB5-6B9ECD55970B}" type="presParOf" srcId="{333A1088-737F-45CB-B68E-254E46348037}" destId="{D005CE8C-CC26-4C3E-AC11-E15060ECD759}" srcOrd="2" destOrd="0" presId="urn:microsoft.com/office/officeart/2005/8/layout/target3"/>
    <dgm:cxn modelId="{F9452359-2CC8-40E1-B42C-BC215611D308}" type="presParOf" srcId="{333A1088-737F-45CB-B68E-254E46348037}" destId="{2C702D82-9B77-49B7-9568-BB8EB47C3372}" srcOrd="3" destOrd="0" presId="urn:microsoft.com/office/officeart/2005/8/layout/target3"/>
    <dgm:cxn modelId="{7C22053C-C716-4027-87CB-E5B9E3C4BEC2}" type="presParOf" srcId="{333A1088-737F-45CB-B68E-254E46348037}" destId="{A52A0455-90FF-4808-ABD0-F02540D31D5A}" srcOrd="4" destOrd="0" presId="urn:microsoft.com/office/officeart/2005/8/layout/target3"/>
    <dgm:cxn modelId="{61B61D26-DEAC-435F-960D-6EE426664CDB}" type="presParOf" srcId="{333A1088-737F-45CB-B68E-254E46348037}" destId="{6140AFEC-043D-4C43-A2F9-D0F5331DF3A3}" srcOrd="5" destOrd="0" presId="urn:microsoft.com/office/officeart/2005/8/layout/target3"/>
    <dgm:cxn modelId="{46FFD442-EFCE-4167-B885-9811F8252014}" type="presParOf" srcId="{333A1088-737F-45CB-B68E-254E46348037}" destId="{9358AC05-5D7D-4327-9F80-1AD486AEA664}" srcOrd="6" destOrd="0" presId="urn:microsoft.com/office/officeart/2005/8/layout/target3"/>
    <dgm:cxn modelId="{BDFA627E-77DA-40A1-825E-27502DEE4396}" type="presParOf" srcId="{333A1088-737F-45CB-B68E-254E46348037}" destId="{313FC574-E1CD-4FB4-B054-0B805CE0447D}" srcOrd="7" destOrd="0" presId="urn:microsoft.com/office/officeart/2005/8/layout/target3"/>
    <dgm:cxn modelId="{B4CF38E5-7A6B-4288-9E26-78B1AF3303A2}" type="presParOf" srcId="{333A1088-737F-45CB-B68E-254E46348037}" destId="{619D679B-A015-4ECF-8348-D1034C574F40}" srcOrd="8" destOrd="0" presId="urn:microsoft.com/office/officeart/2005/8/layout/target3"/>
    <dgm:cxn modelId="{D4317038-F2E9-4C99-9B4E-06E788958E05}" type="presParOf" srcId="{333A1088-737F-45CB-B68E-254E46348037}" destId="{322283A8-4A27-4CDA-BAE3-F381106A9174}" srcOrd="9" destOrd="0" presId="urn:microsoft.com/office/officeart/2005/8/layout/target3"/>
    <dgm:cxn modelId="{E0F7EC1B-613B-447B-BB43-1BFE15F68F85}" type="presParOf" srcId="{333A1088-737F-45CB-B68E-254E46348037}" destId="{FFC9F71D-1B4F-4AD9-A4A6-86ADEFC8AF5C}" srcOrd="10" destOrd="0" presId="urn:microsoft.com/office/officeart/2005/8/layout/target3"/>
    <dgm:cxn modelId="{61D846CD-64C3-413A-9554-72C26D9A957A}" type="presParOf" srcId="{333A1088-737F-45CB-B68E-254E46348037}" destId="{25B08C86-7E15-44DC-BE7F-FFB55DD49D12}" srcOrd="11" destOrd="0" presId="urn:microsoft.com/office/officeart/2005/8/layout/target3"/>
    <dgm:cxn modelId="{45CE76C7-6861-41CA-B722-4570FD4C7465}" type="presParOf" srcId="{333A1088-737F-45CB-B68E-254E46348037}" destId="{76644BE8-9D7C-4C09-B250-3D10AF48CBB7}" srcOrd="12" destOrd="0" presId="urn:microsoft.com/office/officeart/2005/8/layout/target3"/>
    <dgm:cxn modelId="{99AE5FEE-3A22-4F7F-A4FB-F1142228B05C}" type="presParOf" srcId="{333A1088-737F-45CB-B68E-254E46348037}" destId="{EE85B701-7295-41C0-BA7A-34D3756A2AE6}" srcOrd="13" destOrd="0" presId="urn:microsoft.com/office/officeart/2005/8/layout/target3"/>
    <dgm:cxn modelId="{4380D0CA-4EEE-44F3-A7BD-D68A331D853C}" type="presParOf" srcId="{333A1088-737F-45CB-B68E-254E46348037}" destId="{8BEBB6EC-1DAA-4CAC-8A25-BC0FCBD5DBD5}" srcOrd="14" destOrd="0" presId="urn:microsoft.com/office/officeart/2005/8/layout/target3"/>
    <dgm:cxn modelId="{EA61F1A8-9E21-4FB2-A503-A8D3B67A38D7}" type="presParOf" srcId="{333A1088-737F-45CB-B68E-254E46348037}" destId="{AED2198E-93D5-4001-81B4-73124B309672}" srcOrd="15" destOrd="0" presId="urn:microsoft.com/office/officeart/2005/8/layout/target3"/>
    <dgm:cxn modelId="{4E4C492A-F09D-4CEE-ABD8-F55824ABA3C7}" type="presParOf" srcId="{333A1088-737F-45CB-B68E-254E46348037}" destId="{2BE915AB-18AA-4053-B92C-3BFC9ED204BB}" srcOrd="16" destOrd="0" presId="urn:microsoft.com/office/officeart/2005/8/layout/target3"/>
    <dgm:cxn modelId="{303CCE61-EA8E-4BA1-8A19-99DFACA95DC3}" type="presParOf" srcId="{333A1088-737F-45CB-B68E-254E46348037}" destId="{6BB5E863-4638-4E1D-BFDE-399D028AC4ED}" srcOrd="17" destOrd="0" presId="urn:microsoft.com/office/officeart/2005/8/layout/target3"/>
    <dgm:cxn modelId="{7045CCF8-ABBD-4764-A274-BB6275E1ACE8}" type="presParOf" srcId="{333A1088-737F-45CB-B68E-254E46348037}" destId="{5A5FFA88-C948-4069-8E93-59FA12366E83}" srcOrd="18" destOrd="0" presId="urn:microsoft.com/office/officeart/2005/8/layout/target3"/>
    <dgm:cxn modelId="{AC7A4F46-FFED-4FB9-9710-5841539870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VY_32_INOVACE_13_SHODA 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OPAKOVÁNÍ-PODMĚT RODU STŘEDNÍHO A ŽENSKÉHO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07B1B-71DB-4E7B-A875-AE28A63497C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5F3CB7-2FA6-4D03-9AF6-76D0303C88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6AACF-C0FA-4ABF-96AC-69A34952F82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BA990-9774-4DE1-993F-20057F82CE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V tomto cvičení žáci doplňují vhodná písmena. </a:t>
            </a:r>
          </a:p>
          <a:p>
            <a:r>
              <a:rPr lang="cs-CZ" sz="2000" dirty="0" smtClean="0"/>
              <a:t>Najdeme zde větu, na které můžeme žákům vysvětlit shodu </a:t>
            </a:r>
            <a:r>
              <a:rPr lang="cs-CZ" sz="2000" dirty="0" smtClean="0"/>
              <a:t>přísudku                    </a:t>
            </a:r>
            <a:r>
              <a:rPr lang="cs-CZ" sz="2000" dirty="0" smtClean="0"/>
              <a:t>s několikanásobným podmětem a nevyjádřeným podmětem.</a:t>
            </a:r>
          </a:p>
          <a:p>
            <a:r>
              <a:rPr lang="cs-CZ" sz="2000" i="1" dirty="0" smtClean="0"/>
              <a:t>Maminka s tetou seděly v kuchyni a povídaly si.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OPAKOVÁNÍ-PODMĚT RODU STŘEDNÍHO A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Doplň.</a:t>
            </a:r>
          </a:p>
          <a:p>
            <a:r>
              <a:rPr lang="cs-CZ" sz="2400" dirty="0" smtClean="0"/>
              <a:t>Pěnkav_  přilétl_ do  krm_ </a:t>
            </a:r>
            <a:r>
              <a:rPr lang="cs-CZ" sz="2400" dirty="0" err="1" smtClean="0"/>
              <a:t>tka</a:t>
            </a:r>
            <a:r>
              <a:rPr lang="cs-CZ" sz="2400" dirty="0" smtClean="0"/>
              <a:t>  a v_zobával_  kus_  sýra. V moři  jsem v_děl  medúz_ . Do zlatova (i dozlatova)  opečená kuřátka nás lákal_  zejména p_</a:t>
            </a:r>
            <a:r>
              <a:rPr lang="cs-CZ" sz="2400" dirty="0" err="1" smtClean="0"/>
              <a:t>kantními</a:t>
            </a:r>
            <a:r>
              <a:rPr lang="cs-CZ" sz="2400" dirty="0" smtClean="0"/>
              <a:t>  </a:t>
            </a:r>
            <a:r>
              <a:rPr lang="cs-CZ" sz="2400" dirty="0" err="1" smtClean="0"/>
              <a:t>křídl</a:t>
            </a:r>
            <a:r>
              <a:rPr lang="cs-CZ" sz="2400" dirty="0" smtClean="0"/>
              <a:t>_ . Slečny se vydal_  do tanečních. Vnoučata babičku potěšil_ . Maminka s tetou seděl_ v kuchyni a povídal_ si. Děti si hrál_  na pískovišti. Váz_</a:t>
            </a:r>
            <a:r>
              <a:rPr lang="cs-CZ" sz="2400" dirty="0" err="1" smtClean="0"/>
              <a:t>čky</a:t>
            </a:r>
            <a:r>
              <a:rPr lang="cs-CZ" sz="2400" dirty="0" smtClean="0"/>
              <a:t> klaunům  v_letoval_ z rukou do v_</a:t>
            </a:r>
            <a:r>
              <a:rPr lang="cs-CZ" sz="2400" dirty="0" err="1" smtClean="0"/>
              <a:t>šky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  <p:pic>
        <p:nvPicPr>
          <p:cNvPr id="1026" name="Picture 2" descr="C:\Documents and Settings\xp\Local Settings\Temporary Internet Files\Content.IE5\3Z3ZOWXU\MC9000572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365104"/>
            <a:ext cx="1695298" cy="1627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162</Words>
  <Application>Microsoft Office PowerPoint</Application>
  <PresentationFormat>Předvádění na obrazovce (4:3)</PresentationFormat>
  <Paragraphs>19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OPAKOVÁNÍ-PODMĚT RODU STŘEDNÍHO A ŽENSKÉHO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19</cp:revision>
  <dcterms:created xsi:type="dcterms:W3CDTF">2013-06-02T07:46:02Z</dcterms:created>
  <dcterms:modified xsi:type="dcterms:W3CDTF">2013-06-06T11:50:17Z</dcterms:modified>
</cp:coreProperties>
</file>