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8" r:id="rId3"/>
    <p:sldId id="261" r:id="rId4"/>
    <p:sldId id="262" r:id="rId5"/>
    <p:sldId id="263" r:id="rId6"/>
    <p:sldId id="265" r:id="rId7"/>
    <p:sldId id="267" r:id="rId8"/>
    <p:sldId id="268" r:id="rId9"/>
    <p:sldId id="269" r:id="rId10"/>
    <p:sldId id="270" r:id="rId11"/>
    <p:sldId id="27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7545432F-7FA2-4540-8FEA-D5505504207F}">
          <p14:sldIdLst>
            <p14:sldId id="256"/>
            <p14:sldId id="258"/>
            <p14:sldId id="261"/>
            <p14:sldId id="262"/>
            <p14:sldId id="263"/>
            <p14:sldId id="265"/>
            <p14:sldId id="267"/>
            <p14:sldId id="268"/>
            <p14:sldId id="269"/>
            <p14:sldId id="270"/>
            <p14:sldId id="271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18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F9EA70-8993-41C7-ACBF-99D4A37A9FE8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3E613E4-5351-4F51-A314-AF592187D7C6}">
      <dgm:prSet phldrT="[Text]"/>
      <dgm:spPr/>
      <dgm:t>
        <a:bodyPr/>
        <a:lstStyle/>
        <a:p>
          <a:r>
            <a:rPr lang="cs-CZ" dirty="0" smtClean="0"/>
            <a:t>Moře</a:t>
          </a:r>
          <a:endParaRPr lang="cs-CZ" dirty="0"/>
        </a:p>
      </dgm:t>
    </dgm:pt>
    <dgm:pt modelId="{F87F1090-BEC8-4F86-B0DE-0993A1280F5B}" type="parTrans" cxnId="{F9ACF711-0CF7-4072-9C75-D955942D7A9C}">
      <dgm:prSet/>
      <dgm:spPr/>
      <dgm:t>
        <a:bodyPr/>
        <a:lstStyle/>
        <a:p>
          <a:endParaRPr lang="cs-CZ"/>
        </a:p>
      </dgm:t>
    </dgm:pt>
    <dgm:pt modelId="{332F252C-1CE1-4E1E-9009-2F3A7D7102F2}" type="sibTrans" cxnId="{F9ACF711-0CF7-4072-9C75-D955942D7A9C}">
      <dgm:prSet/>
      <dgm:spPr/>
      <dgm:t>
        <a:bodyPr/>
        <a:lstStyle/>
        <a:p>
          <a:endParaRPr lang="cs-CZ"/>
        </a:p>
      </dgm:t>
    </dgm:pt>
    <dgm:pt modelId="{BF86508D-E37F-4B81-A337-72137CDB853A}">
      <dgm:prSet phldrT="[Text]" custT="1"/>
      <dgm:spPr/>
      <dgm:t>
        <a:bodyPr/>
        <a:lstStyle/>
        <a:p>
          <a:r>
            <a:rPr lang="cs-CZ" sz="3200" b="1" u="sng" dirty="0" smtClean="0">
              <a:solidFill>
                <a:srgbClr val="FF0000"/>
              </a:solidFill>
            </a:rPr>
            <a:t>Okrajová</a:t>
          </a:r>
        </a:p>
        <a:p>
          <a:r>
            <a:rPr lang="cs-CZ" sz="2500" b="1" dirty="0" smtClean="0">
              <a:solidFill>
                <a:schemeClr val="bg2"/>
              </a:solidFill>
            </a:rPr>
            <a:t>Arabské, Východočínské</a:t>
          </a:r>
          <a:endParaRPr lang="cs-CZ" sz="2500" b="1" dirty="0">
            <a:solidFill>
              <a:schemeClr val="bg2"/>
            </a:solidFill>
          </a:endParaRPr>
        </a:p>
      </dgm:t>
    </dgm:pt>
    <dgm:pt modelId="{FA587F99-6666-4C91-9DF2-B6CBA3DFF6DC}" type="parTrans" cxnId="{C27E4B0C-C89A-4511-8FA7-B0CFA9EB1830}">
      <dgm:prSet/>
      <dgm:spPr/>
      <dgm:t>
        <a:bodyPr/>
        <a:lstStyle/>
        <a:p>
          <a:endParaRPr lang="cs-CZ"/>
        </a:p>
      </dgm:t>
    </dgm:pt>
    <dgm:pt modelId="{CE6314E2-E5EA-42EC-B2AA-F2FC9B9EA658}" type="sibTrans" cxnId="{C27E4B0C-C89A-4511-8FA7-B0CFA9EB1830}">
      <dgm:prSet/>
      <dgm:spPr/>
      <dgm:t>
        <a:bodyPr/>
        <a:lstStyle/>
        <a:p>
          <a:endParaRPr lang="cs-CZ"/>
        </a:p>
      </dgm:t>
    </dgm:pt>
    <dgm:pt modelId="{62FBCBC5-0C79-4856-8D20-ADE0FD13C3C4}">
      <dgm:prSet phldrT="[Text]" custT="1"/>
      <dgm:spPr/>
      <dgm:t>
        <a:bodyPr/>
        <a:lstStyle/>
        <a:p>
          <a:r>
            <a:rPr lang="cs-CZ" sz="3200" b="1" u="sng" dirty="0" smtClean="0">
              <a:solidFill>
                <a:schemeClr val="accent4">
                  <a:lumMod val="75000"/>
                </a:schemeClr>
              </a:solidFill>
            </a:rPr>
            <a:t>Vnitřní</a:t>
          </a:r>
        </a:p>
        <a:p>
          <a:r>
            <a:rPr lang="cs-CZ" sz="2500" b="1" dirty="0" smtClean="0">
              <a:solidFill>
                <a:schemeClr val="accent3">
                  <a:lumMod val="50000"/>
                </a:schemeClr>
              </a:solidFill>
            </a:rPr>
            <a:t>Černé,</a:t>
          </a:r>
        </a:p>
        <a:p>
          <a:r>
            <a:rPr lang="cs-CZ" sz="2500" b="1" dirty="0" smtClean="0">
              <a:solidFill>
                <a:schemeClr val="accent3">
                  <a:lumMod val="50000"/>
                </a:schemeClr>
              </a:solidFill>
            </a:rPr>
            <a:t>Středozemní</a:t>
          </a:r>
          <a:endParaRPr lang="cs-CZ" sz="2500" b="1" dirty="0">
            <a:solidFill>
              <a:schemeClr val="accent3">
                <a:lumMod val="50000"/>
              </a:schemeClr>
            </a:solidFill>
          </a:endParaRPr>
        </a:p>
      </dgm:t>
    </dgm:pt>
    <dgm:pt modelId="{A500ADCF-A31B-47B3-9E07-737996F7EE1A}" type="parTrans" cxnId="{8815C1BA-036D-4C38-8C95-E099711F6F72}">
      <dgm:prSet/>
      <dgm:spPr/>
      <dgm:t>
        <a:bodyPr/>
        <a:lstStyle/>
        <a:p>
          <a:endParaRPr lang="cs-CZ"/>
        </a:p>
      </dgm:t>
    </dgm:pt>
    <dgm:pt modelId="{5B4BC01D-C3C5-4D1C-B600-BE97BD120764}" type="sibTrans" cxnId="{8815C1BA-036D-4C38-8C95-E099711F6F72}">
      <dgm:prSet/>
      <dgm:spPr/>
      <dgm:t>
        <a:bodyPr/>
        <a:lstStyle/>
        <a:p>
          <a:endParaRPr lang="cs-CZ"/>
        </a:p>
      </dgm:t>
    </dgm:pt>
    <dgm:pt modelId="{B9EF6CE2-BD55-43B1-ADB5-A84A0AFB726D}" type="pres">
      <dgm:prSet presAssocID="{F8F9EA70-8993-41C7-ACBF-99D4A37A9FE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2FD64E8-8185-4EF8-B672-0B491EE18B2B}" type="pres">
      <dgm:prSet presAssocID="{43E613E4-5351-4F51-A314-AF592187D7C6}" presName="hierRoot1" presStyleCnt="0">
        <dgm:presLayoutVars>
          <dgm:hierBranch val="init"/>
        </dgm:presLayoutVars>
      </dgm:prSet>
      <dgm:spPr/>
    </dgm:pt>
    <dgm:pt modelId="{8A9F4C23-07D6-4F15-8D21-8DB0E404B025}" type="pres">
      <dgm:prSet presAssocID="{43E613E4-5351-4F51-A314-AF592187D7C6}" presName="rootComposite1" presStyleCnt="0"/>
      <dgm:spPr/>
    </dgm:pt>
    <dgm:pt modelId="{DC2041A0-C59F-4FF2-BFC9-F7FEA6D1FBAF}" type="pres">
      <dgm:prSet presAssocID="{43E613E4-5351-4F51-A314-AF592187D7C6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1CBF0D-5D94-47D6-818A-73DCEBB0ACD1}" type="pres">
      <dgm:prSet presAssocID="{43E613E4-5351-4F51-A314-AF592187D7C6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D6A3EEF-5C6E-4F7A-BACB-0D1E0CBE4DA3}" type="pres">
      <dgm:prSet presAssocID="{43E613E4-5351-4F51-A314-AF592187D7C6}" presName="hierChild2" presStyleCnt="0"/>
      <dgm:spPr/>
    </dgm:pt>
    <dgm:pt modelId="{6034884F-857F-4514-B6F0-0745C3DD0778}" type="pres">
      <dgm:prSet presAssocID="{FA587F99-6666-4C91-9DF2-B6CBA3DFF6DC}" presName="Name37" presStyleLbl="parChTrans1D2" presStyleIdx="0" presStyleCnt="2"/>
      <dgm:spPr/>
      <dgm:t>
        <a:bodyPr/>
        <a:lstStyle/>
        <a:p>
          <a:endParaRPr lang="cs-CZ"/>
        </a:p>
      </dgm:t>
    </dgm:pt>
    <dgm:pt modelId="{7B7B064F-B785-489E-8D35-E84D7B31B581}" type="pres">
      <dgm:prSet presAssocID="{BF86508D-E37F-4B81-A337-72137CDB853A}" presName="hierRoot2" presStyleCnt="0">
        <dgm:presLayoutVars>
          <dgm:hierBranch val="init"/>
        </dgm:presLayoutVars>
      </dgm:prSet>
      <dgm:spPr/>
    </dgm:pt>
    <dgm:pt modelId="{43203B6D-DFCC-442A-8686-7B91326BFD6C}" type="pres">
      <dgm:prSet presAssocID="{BF86508D-E37F-4B81-A337-72137CDB853A}" presName="rootComposite" presStyleCnt="0"/>
      <dgm:spPr/>
    </dgm:pt>
    <dgm:pt modelId="{DAB43406-A03E-4646-894E-91B95A41FEEA}" type="pres">
      <dgm:prSet presAssocID="{BF86508D-E37F-4B81-A337-72137CDB853A}" presName="rootText" presStyleLbl="node2" presStyleIdx="0" presStyleCnt="2" custLinFactNeighborX="-4419" custLinFactNeighborY="-10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711E4BC-9AFB-4576-93B7-7F6B5445BB89}" type="pres">
      <dgm:prSet presAssocID="{BF86508D-E37F-4B81-A337-72137CDB853A}" presName="rootConnector" presStyleLbl="node2" presStyleIdx="0" presStyleCnt="2"/>
      <dgm:spPr/>
      <dgm:t>
        <a:bodyPr/>
        <a:lstStyle/>
        <a:p>
          <a:endParaRPr lang="cs-CZ"/>
        </a:p>
      </dgm:t>
    </dgm:pt>
    <dgm:pt modelId="{A2743C05-3061-40EE-8613-050CC90DA82D}" type="pres">
      <dgm:prSet presAssocID="{BF86508D-E37F-4B81-A337-72137CDB853A}" presName="hierChild4" presStyleCnt="0"/>
      <dgm:spPr/>
    </dgm:pt>
    <dgm:pt modelId="{9E79418F-B0BD-4958-AD7B-45F182179841}" type="pres">
      <dgm:prSet presAssocID="{BF86508D-E37F-4B81-A337-72137CDB853A}" presName="hierChild5" presStyleCnt="0"/>
      <dgm:spPr/>
    </dgm:pt>
    <dgm:pt modelId="{90891AD3-BD2F-45D5-9B1F-3BD44B30E02B}" type="pres">
      <dgm:prSet presAssocID="{A500ADCF-A31B-47B3-9E07-737996F7EE1A}" presName="Name37" presStyleLbl="parChTrans1D2" presStyleIdx="1" presStyleCnt="2"/>
      <dgm:spPr/>
      <dgm:t>
        <a:bodyPr/>
        <a:lstStyle/>
        <a:p>
          <a:endParaRPr lang="cs-CZ"/>
        </a:p>
      </dgm:t>
    </dgm:pt>
    <dgm:pt modelId="{73097D25-E480-4EF7-9E0D-9A93DB887FBD}" type="pres">
      <dgm:prSet presAssocID="{62FBCBC5-0C79-4856-8D20-ADE0FD13C3C4}" presName="hierRoot2" presStyleCnt="0">
        <dgm:presLayoutVars>
          <dgm:hierBranch val="init"/>
        </dgm:presLayoutVars>
      </dgm:prSet>
      <dgm:spPr/>
    </dgm:pt>
    <dgm:pt modelId="{6509A797-52E0-4C73-9E22-6E683781D870}" type="pres">
      <dgm:prSet presAssocID="{62FBCBC5-0C79-4856-8D20-ADE0FD13C3C4}" presName="rootComposite" presStyleCnt="0"/>
      <dgm:spPr/>
    </dgm:pt>
    <dgm:pt modelId="{90CA4A52-673C-4863-B84D-4364798AF275}" type="pres">
      <dgm:prSet presAssocID="{62FBCBC5-0C79-4856-8D20-ADE0FD13C3C4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4EE780-0594-4B7E-B3FD-9E6790AC96CF}" type="pres">
      <dgm:prSet presAssocID="{62FBCBC5-0C79-4856-8D20-ADE0FD13C3C4}" presName="rootConnector" presStyleLbl="node2" presStyleIdx="1" presStyleCnt="2"/>
      <dgm:spPr/>
      <dgm:t>
        <a:bodyPr/>
        <a:lstStyle/>
        <a:p>
          <a:endParaRPr lang="cs-CZ"/>
        </a:p>
      </dgm:t>
    </dgm:pt>
    <dgm:pt modelId="{4439EB09-6A13-417D-89DB-E5549CDB5316}" type="pres">
      <dgm:prSet presAssocID="{62FBCBC5-0C79-4856-8D20-ADE0FD13C3C4}" presName="hierChild4" presStyleCnt="0"/>
      <dgm:spPr/>
    </dgm:pt>
    <dgm:pt modelId="{0045DF26-704D-4432-A385-3CA462794A6F}" type="pres">
      <dgm:prSet presAssocID="{62FBCBC5-0C79-4856-8D20-ADE0FD13C3C4}" presName="hierChild5" presStyleCnt="0"/>
      <dgm:spPr/>
    </dgm:pt>
    <dgm:pt modelId="{6FF17B7E-3274-48D4-8772-FF84D4DCB4C5}" type="pres">
      <dgm:prSet presAssocID="{43E613E4-5351-4F51-A314-AF592187D7C6}" presName="hierChild3" presStyleCnt="0"/>
      <dgm:spPr/>
    </dgm:pt>
  </dgm:ptLst>
  <dgm:cxnLst>
    <dgm:cxn modelId="{8815C1BA-036D-4C38-8C95-E099711F6F72}" srcId="{43E613E4-5351-4F51-A314-AF592187D7C6}" destId="{62FBCBC5-0C79-4856-8D20-ADE0FD13C3C4}" srcOrd="1" destOrd="0" parTransId="{A500ADCF-A31B-47B3-9E07-737996F7EE1A}" sibTransId="{5B4BC01D-C3C5-4D1C-B600-BE97BD120764}"/>
    <dgm:cxn modelId="{DAEE169A-2896-4E95-A9F0-C303DC167C8B}" type="presOf" srcId="{62FBCBC5-0C79-4856-8D20-ADE0FD13C3C4}" destId="{124EE780-0594-4B7E-B3FD-9E6790AC96CF}" srcOrd="1" destOrd="0" presId="urn:microsoft.com/office/officeart/2005/8/layout/orgChart1"/>
    <dgm:cxn modelId="{B0F938BB-DC9D-4E76-B2BE-015C5AB86601}" type="presOf" srcId="{43E613E4-5351-4F51-A314-AF592187D7C6}" destId="{DC2041A0-C59F-4FF2-BFC9-F7FEA6D1FBAF}" srcOrd="0" destOrd="0" presId="urn:microsoft.com/office/officeart/2005/8/layout/orgChart1"/>
    <dgm:cxn modelId="{644370D4-D909-46EA-92C5-8598DCCBED01}" type="presOf" srcId="{FA587F99-6666-4C91-9DF2-B6CBA3DFF6DC}" destId="{6034884F-857F-4514-B6F0-0745C3DD0778}" srcOrd="0" destOrd="0" presId="urn:microsoft.com/office/officeart/2005/8/layout/orgChart1"/>
    <dgm:cxn modelId="{E618A26B-9389-4DBF-9B38-D5A24ADB5B1D}" type="presOf" srcId="{43E613E4-5351-4F51-A314-AF592187D7C6}" destId="{831CBF0D-5D94-47D6-818A-73DCEBB0ACD1}" srcOrd="1" destOrd="0" presId="urn:microsoft.com/office/officeart/2005/8/layout/orgChart1"/>
    <dgm:cxn modelId="{C27E4B0C-C89A-4511-8FA7-B0CFA9EB1830}" srcId="{43E613E4-5351-4F51-A314-AF592187D7C6}" destId="{BF86508D-E37F-4B81-A337-72137CDB853A}" srcOrd="0" destOrd="0" parTransId="{FA587F99-6666-4C91-9DF2-B6CBA3DFF6DC}" sibTransId="{CE6314E2-E5EA-42EC-B2AA-F2FC9B9EA658}"/>
    <dgm:cxn modelId="{C104C5B2-6652-43C0-A282-EA5EC1CA1998}" type="presOf" srcId="{BF86508D-E37F-4B81-A337-72137CDB853A}" destId="{5711E4BC-9AFB-4576-93B7-7F6B5445BB89}" srcOrd="1" destOrd="0" presId="urn:microsoft.com/office/officeart/2005/8/layout/orgChart1"/>
    <dgm:cxn modelId="{F9ACF711-0CF7-4072-9C75-D955942D7A9C}" srcId="{F8F9EA70-8993-41C7-ACBF-99D4A37A9FE8}" destId="{43E613E4-5351-4F51-A314-AF592187D7C6}" srcOrd="0" destOrd="0" parTransId="{F87F1090-BEC8-4F86-B0DE-0993A1280F5B}" sibTransId="{332F252C-1CE1-4E1E-9009-2F3A7D7102F2}"/>
    <dgm:cxn modelId="{34CA9C76-0BF4-4A4D-8914-0B14B006BE67}" type="presOf" srcId="{BF86508D-E37F-4B81-A337-72137CDB853A}" destId="{DAB43406-A03E-4646-894E-91B95A41FEEA}" srcOrd="0" destOrd="0" presId="urn:microsoft.com/office/officeart/2005/8/layout/orgChart1"/>
    <dgm:cxn modelId="{03579B41-D249-4D2D-91C8-E987E8296575}" type="presOf" srcId="{62FBCBC5-0C79-4856-8D20-ADE0FD13C3C4}" destId="{90CA4A52-673C-4863-B84D-4364798AF275}" srcOrd="0" destOrd="0" presId="urn:microsoft.com/office/officeart/2005/8/layout/orgChart1"/>
    <dgm:cxn modelId="{32F762A1-2E2A-45A3-905D-5978F5E8C726}" type="presOf" srcId="{F8F9EA70-8993-41C7-ACBF-99D4A37A9FE8}" destId="{B9EF6CE2-BD55-43B1-ADB5-A84A0AFB726D}" srcOrd="0" destOrd="0" presId="urn:microsoft.com/office/officeart/2005/8/layout/orgChart1"/>
    <dgm:cxn modelId="{B522E531-D434-4C1C-B772-BEA80EE49024}" type="presOf" srcId="{A500ADCF-A31B-47B3-9E07-737996F7EE1A}" destId="{90891AD3-BD2F-45D5-9B1F-3BD44B30E02B}" srcOrd="0" destOrd="0" presId="urn:microsoft.com/office/officeart/2005/8/layout/orgChart1"/>
    <dgm:cxn modelId="{2DD1C626-1A50-4651-8997-C70D8B1F4CB2}" type="presParOf" srcId="{B9EF6CE2-BD55-43B1-ADB5-A84A0AFB726D}" destId="{32FD64E8-8185-4EF8-B672-0B491EE18B2B}" srcOrd="0" destOrd="0" presId="urn:microsoft.com/office/officeart/2005/8/layout/orgChart1"/>
    <dgm:cxn modelId="{2A618604-E4EF-457F-AB51-33A80A1615C2}" type="presParOf" srcId="{32FD64E8-8185-4EF8-B672-0B491EE18B2B}" destId="{8A9F4C23-07D6-4F15-8D21-8DB0E404B025}" srcOrd="0" destOrd="0" presId="urn:microsoft.com/office/officeart/2005/8/layout/orgChart1"/>
    <dgm:cxn modelId="{5549F3BF-1D66-4DD1-A18B-476372D1776A}" type="presParOf" srcId="{8A9F4C23-07D6-4F15-8D21-8DB0E404B025}" destId="{DC2041A0-C59F-4FF2-BFC9-F7FEA6D1FBAF}" srcOrd="0" destOrd="0" presId="urn:microsoft.com/office/officeart/2005/8/layout/orgChart1"/>
    <dgm:cxn modelId="{99C6C3EA-A3CD-45CA-A902-EEB6C6BC36F2}" type="presParOf" srcId="{8A9F4C23-07D6-4F15-8D21-8DB0E404B025}" destId="{831CBF0D-5D94-47D6-818A-73DCEBB0ACD1}" srcOrd="1" destOrd="0" presId="urn:microsoft.com/office/officeart/2005/8/layout/orgChart1"/>
    <dgm:cxn modelId="{BD60B1C8-C241-4E6E-B128-A31E34BAF53E}" type="presParOf" srcId="{32FD64E8-8185-4EF8-B672-0B491EE18B2B}" destId="{FD6A3EEF-5C6E-4F7A-BACB-0D1E0CBE4DA3}" srcOrd="1" destOrd="0" presId="urn:microsoft.com/office/officeart/2005/8/layout/orgChart1"/>
    <dgm:cxn modelId="{993D8A79-DEEF-4824-B6B1-FE10465EE086}" type="presParOf" srcId="{FD6A3EEF-5C6E-4F7A-BACB-0D1E0CBE4DA3}" destId="{6034884F-857F-4514-B6F0-0745C3DD0778}" srcOrd="0" destOrd="0" presId="urn:microsoft.com/office/officeart/2005/8/layout/orgChart1"/>
    <dgm:cxn modelId="{0C4E7EC9-7AC2-4C60-9D12-25464EAC6287}" type="presParOf" srcId="{FD6A3EEF-5C6E-4F7A-BACB-0D1E0CBE4DA3}" destId="{7B7B064F-B785-489E-8D35-E84D7B31B581}" srcOrd="1" destOrd="0" presId="urn:microsoft.com/office/officeart/2005/8/layout/orgChart1"/>
    <dgm:cxn modelId="{813FC5DC-91BC-4108-ADFF-F411019B0B01}" type="presParOf" srcId="{7B7B064F-B785-489E-8D35-E84D7B31B581}" destId="{43203B6D-DFCC-442A-8686-7B91326BFD6C}" srcOrd="0" destOrd="0" presId="urn:microsoft.com/office/officeart/2005/8/layout/orgChart1"/>
    <dgm:cxn modelId="{76E54694-B493-44E7-B996-8D0E114B0210}" type="presParOf" srcId="{43203B6D-DFCC-442A-8686-7B91326BFD6C}" destId="{DAB43406-A03E-4646-894E-91B95A41FEEA}" srcOrd="0" destOrd="0" presId="urn:microsoft.com/office/officeart/2005/8/layout/orgChart1"/>
    <dgm:cxn modelId="{DF3A1F93-7B18-4F5A-B4A2-58E4BE94F9DC}" type="presParOf" srcId="{43203B6D-DFCC-442A-8686-7B91326BFD6C}" destId="{5711E4BC-9AFB-4576-93B7-7F6B5445BB89}" srcOrd="1" destOrd="0" presId="urn:microsoft.com/office/officeart/2005/8/layout/orgChart1"/>
    <dgm:cxn modelId="{5972B84A-01F8-42BD-B504-E044C7A51801}" type="presParOf" srcId="{7B7B064F-B785-489E-8D35-E84D7B31B581}" destId="{A2743C05-3061-40EE-8613-050CC90DA82D}" srcOrd="1" destOrd="0" presId="urn:microsoft.com/office/officeart/2005/8/layout/orgChart1"/>
    <dgm:cxn modelId="{2B79E28C-0E8D-456B-A350-4E359BFF237D}" type="presParOf" srcId="{7B7B064F-B785-489E-8D35-E84D7B31B581}" destId="{9E79418F-B0BD-4958-AD7B-45F182179841}" srcOrd="2" destOrd="0" presId="urn:microsoft.com/office/officeart/2005/8/layout/orgChart1"/>
    <dgm:cxn modelId="{CBA42948-6D9D-4B63-9F78-A1829C0A8B22}" type="presParOf" srcId="{FD6A3EEF-5C6E-4F7A-BACB-0D1E0CBE4DA3}" destId="{90891AD3-BD2F-45D5-9B1F-3BD44B30E02B}" srcOrd="2" destOrd="0" presId="urn:microsoft.com/office/officeart/2005/8/layout/orgChart1"/>
    <dgm:cxn modelId="{DFD157F3-FFF6-4339-8A1C-57B4EB292ACE}" type="presParOf" srcId="{FD6A3EEF-5C6E-4F7A-BACB-0D1E0CBE4DA3}" destId="{73097D25-E480-4EF7-9E0D-9A93DB887FBD}" srcOrd="3" destOrd="0" presId="urn:microsoft.com/office/officeart/2005/8/layout/orgChart1"/>
    <dgm:cxn modelId="{B8928E0F-4C2B-47D2-A20C-108C08B15C91}" type="presParOf" srcId="{73097D25-E480-4EF7-9E0D-9A93DB887FBD}" destId="{6509A797-52E0-4C73-9E22-6E683781D870}" srcOrd="0" destOrd="0" presId="urn:microsoft.com/office/officeart/2005/8/layout/orgChart1"/>
    <dgm:cxn modelId="{F44F84AE-F8BC-46B9-8254-63E0102D35D3}" type="presParOf" srcId="{6509A797-52E0-4C73-9E22-6E683781D870}" destId="{90CA4A52-673C-4863-B84D-4364798AF275}" srcOrd="0" destOrd="0" presId="urn:microsoft.com/office/officeart/2005/8/layout/orgChart1"/>
    <dgm:cxn modelId="{2454EAA2-B011-43C4-873B-646D176E3617}" type="presParOf" srcId="{6509A797-52E0-4C73-9E22-6E683781D870}" destId="{124EE780-0594-4B7E-B3FD-9E6790AC96CF}" srcOrd="1" destOrd="0" presId="urn:microsoft.com/office/officeart/2005/8/layout/orgChart1"/>
    <dgm:cxn modelId="{0CCF2FFA-AD40-49F9-93D4-E42BE68987E8}" type="presParOf" srcId="{73097D25-E480-4EF7-9E0D-9A93DB887FBD}" destId="{4439EB09-6A13-417D-89DB-E5549CDB5316}" srcOrd="1" destOrd="0" presId="urn:microsoft.com/office/officeart/2005/8/layout/orgChart1"/>
    <dgm:cxn modelId="{C7263021-ECCD-4F18-89A2-1E0B5E9B3081}" type="presParOf" srcId="{73097D25-E480-4EF7-9E0D-9A93DB887FBD}" destId="{0045DF26-704D-4432-A385-3CA462794A6F}" srcOrd="2" destOrd="0" presId="urn:microsoft.com/office/officeart/2005/8/layout/orgChart1"/>
    <dgm:cxn modelId="{353853E3-E6FA-47C1-BDEF-F1F9DCB25E6B}" type="presParOf" srcId="{32FD64E8-8185-4EF8-B672-0B491EE18B2B}" destId="{6FF17B7E-3274-48D4-8772-FF84D4DCB4C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91AD3-BD2F-45D5-9B1F-3BD44B30E02B}">
      <dsp:nvSpPr>
        <dsp:cNvPr id="0" name=""/>
        <dsp:cNvSpPr/>
      </dsp:nvSpPr>
      <dsp:spPr>
        <a:xfrm>
          <a:off x="3048000" y="1742510"/>
          <a:ext cx="1668009" cy="578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9489"/>
              </a:lnTo>
              <a:lnTo>
                <a:pt x="1668009" y="289489"/>
              </a:lnTo>
              <a:lnTo>
                <a:pt x="1668009" y="578978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34884F-857F-4514-B6F0-0745C3DD0778}">
      <dsp:nvSpPr>
        <dsp:cNvPr id="0" name=""/>
        <dsp:cNvSpPr/>
      </dsp:nvSpPr>
      <dsp:spPr>
        <a:xfrm>
          <a:off x="1378520" y="1742510"/>
          <a:ext cx="1669479" cy="577517"/>
        </a:xfrm>
        <a:custGeom>
          <a:avLst/>
          <a:gdLst/>
          <a:ahLst/>
          <a:cxnLst/>
          <a:rect l="0" t="0" r="0" b="0"/>
          <a:pathLst>
            <a:path>
              <a:moveTo>
                <a:pt x="1669479" y="0"/>
              </a:moveTo>
              <a:lnTo>
                <a:pt x="1669479" y="288028"/>
              </a:lnTo>
              <a:lnTo>
                <a:pt x="0" y="288028"/>
              </a:lnTo>
              <a:lnTo>
                <a:pt x="0" y="577517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2041A0-C59F-4FF2-BFC9-F7FEA6D1FBAF}">
      <dsp:nvSpPr>
        <dsp:cNvPr id="0" name=""/>
        <dsp:cNvSpPr/>
      </dsp:nvSpPr>
      <dsp:spPr>
        <a:xfrm>
          <a:off x="1669479" y="363990"/>
          <a:ext cx="2757041" cy="137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Moře</a:t>
          </a:r>
          <a:endParaRPr lang="cs-CZ" sz="6500" kern="1200" dirty="0"/>
        </a:p>
      </dsp:txBody>
      <dsp:txXfrm>
        <a:off x="1669479" y="363990"/>
        <a:ext cx="2757041" cy="1378520"/>
      </dsp:txXfrm>
    </dsp:sp>
    <dsp:sp modelId="{DAB43406-A03E-4646-894E-91B95A41FEEA}">
      <dsp:nvSpPr>
        <dsp:cNvPr id="0" name=""/>
        <dsp:cNvSpPr/>
      </dsp:nvSpPr>
      <dsp:spPr>
        <a:xfrm>
          <a:off x="0" y="2320028"/>
          <a:ext cx="2757041" cy="13785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u="sng" kern="1200" dirty="0" smtClean="0">
              <a:solidFill>
                <a:srgbClr val="FF0000"/>
              </a:solidFill>
            </a:rPr>
            <a:t>Okrajová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bg2"/>
              </a:solidFill>
            </a:rPr>
            <a:t>Arabské, Východočínské</a:t>
          </a:r>
          <a:endParaRPr lang="cs-CZ" sz="2500" b="1" kern="1200" dirty="0">
            <a:solidFill>
              <a:schemeClr val="bg2"/>
            </a:solidFill>
          </a:endParaRPr>
        </a:p>
      </dsp:txBody>
      <dsp:txXfrm>
        <a:off x="0" y="2320028"/>
        <a:ext cx="2757041" cy="1378520"/>
      </dsp:txXfrm>
    </dsp:sp>
    <dsp:sp modelId="{90CA4A52-673C-4863-B84D-4364798AF275}">
      <dsp:nvSpPr>
        <dsp:cNvPr id="0" name=""/>
        <dsp:cNvSpPr/>
      </dsp:nvSpPr>
      <dsp:spPr>
        <a:xfrm>
          <a:off x="3337489" y="2321489"/>
          <a:ext cx="2757041" cy="13785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u="sng" kern="1200" dirty="0" smtClean="0">
              <a:solidFill>
                <a:schemeClr val="accent4">
                  <a:lumMod val="75000"/>
                </a:schemeClr>
              </a:solidFill>
            </a:rPr>
            <a:t>Vnitřní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accent3">
                  <a:lumMod val="50000"/>
                </a:schemeClr>
              </a:solidFill>
            </a:rPr>
            <a:t>Černé,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accent3">
                  <a:lumMod val="50000"/>
                </a:schemeClr>
              </a:solidFill>
            </a:rPr>
            <a:t>Středozemní</a:t>
          </a:r>
          <a:endParaRPr lang="cs-CZ" sz="2500" b="1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3337489" y="2321489"/>
        <a:ext cx="2757041" cy="1378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CA41A-6628-4389-9F21-5B58E1E6F39B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C5D26-91EE-432B-9B84-8BCA59ABDB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7995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F0C22-1910-4553-BCFC-79615FD504F5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24D6A3-8DD0-40F1-A458-D44A2F74A7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1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24D6A3-8DD0-40F1-A458-D44A2F74A73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376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57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494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106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636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283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47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611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595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716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576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70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202E32-F2A1-4EB2-8F31-B60BEE232B21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8AC04-C01F-4C05-AEAD-5FB183B466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164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u="sng" smtClean="0">
                <a:solidFill>
                  <a:schemeClr val="accent6">
                    <a:lumMod val="75000"/>
                  </a:schemeClr>
                </a:solidFill>
              </a:rPr>
              <a:t>Oceány a moře</a:t>
            </a:r>
            <a:endParaRPr lang="cs-CZ" sz="6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40760" cy="220709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FFC000"/>
                </a:solidFill>
              </a:rPr>
              <a:t>Oceány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FFC000"/>
                </a:solidFill>
              </a:rPr>
              <a:t>Moře</a:t>
            </a:r>
          </a:p>
          <a:p>
            <a:r>
              <a:rPr lang="cs-CZ" sz="2200" b="1" dirty="0" smtClean="0">
                <a:solidFill>
                  <a:srgbClr val="C00000"/>
                </a:solidFill>
              </a:rPr>
              <a:t>Mgr. Lenka Nováková – 1.ZŠ Horní </a:t>
            </a:r>
            <a:r>
              <a:rPr lang="cs-CZ" sz="2200" b="1" dirty="0" smtClean="0">
                <a:solidFill>
                  <a:srgbClr val="C00000"/>
                </a:solidFill>
              </a:rPr>
              <a:t>Slavkov</a:t>
            </a:r>
          </a:p>
          <a:p>
            <a:r>
              <a:rPr lang="cs-CZ" sz="2200" b="1" dirty="0" smtClean="0">
                <a:solidFill>
                  <a:srgbClr val="C00000"/>
                </a:solidFill>
              </a:rPr>
              <a:t>VY_32_INOVACE_č.2_Oceány </a:t>
            </a:r>
            <a:r>
              <a:rPr lang="cs-CZ" sz="2200" b="1" smtClean="0">
                <a:solidFill>
                  <a:srgbClr val="C00000"/>
                </a:solidFill>
              </a:rPr>
              <a:t>a moře</a:t>
            </a:r>
            <a:endParaRPr lang="cs-CZ" sz="22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0648"/>
            <a:ext cx="37719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35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8957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5"/>
                </a:solidFill>
              </a:rPr>
              <a:t>Jaké oceány znáš?</a:t>
            </a:r>
            <a:endParaRPr lang="cs-CZ" sz="7200" dirty="0">
              <a:solidFill>
                <a:schemeClr val="accent5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40868" y="4509120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sz="8800" b="1" dirty="0" smtClean="0">
                <a:solidFill>
                  <a:srgbClr val="FF0000"/>
                </a:solidFill>
              </a:rPr>
              <a:t>Tichý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97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0"/>
            <a:ext cx="504302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Atlantský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99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Severní ledový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25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6814"/>
            <a:ext cx="9211333" cy="6831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Indický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42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        jižní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340768"/>
            <a:ext cx="7772400" cy="150018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                                                      </a:t>
            </a:r>
            <a:r>
              <a:rPr lang="cs-CZ" sz="9600" b="1" dirty="0" smtClean="0">
                <a:solidFill>
                  <a:srgbClr val="FF0000"/>
                </a:solidFill>
              </a:rPr>
              <a:t> ?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01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6215656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81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225" y="0"/>
            <a:ext cx="913451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3">
                    <a:lumMod val="50000"/>
                  </a:schemeClr>
                </a:solidFill>
              </a:rPr>
              <a:t>Vlastnosti mořské vody</a:t>
            </a:r>
            <a:endParaRPr lang="cs-CZ" sz="60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slaná, průměrná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SALINITA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 35 g/l vody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</a:t>
            </a: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Platí: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Čím jsou moře teplejší, tím jsou slanější.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 určitou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TEPLOTU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podle podnebného pásu, od rovníku směrem k pólům je voda chladnější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Mořská voda se hýbe,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POHYBY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jsou: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Vlnění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Dmutí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Oceánské proudy</a:t>
            </a:r>
          </a:p>
          <a:p>
            <a:pPr marL="0" indent="0">
              <a:buNone/>
            </a:pP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79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u="sng" dirty="0" smtClean="0">
                <a:solidFill>
                  <a:schemeClr val="tx2"/>
                </a:solidFill>
              </a:rPr>
              <a:t>Vlnění</a:t>
            </a:r>
            <a:endParaRPr lang="cs-CZ" sz="9600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chemeClr val="tx2"/>
                </a:solidFill>
              </a:rPr>
              <a:t>j</a:t>
            </a:r>
            <a:r>
              <a:rPr lang="cs-CZ" sz="4000" b="1" dirty="0" smtClean="0">
                <a:solidFill>
                  <a:schemeClr val="tx2"/>
                </a:solidFill>
              </a:rPr>
              <a:t>e způsobeno větrem, pokud vlny naráží na pobřeží, jedná se o příboj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chemeClr val="tx2"/>
                </a:solidFill>
              </a:rPr>
              <a:t>n</a:t>
            </a:r>
            <a:r>
              <a:rPr lang="cs-CZ" sz="4000" b="1" dirty="0" smtClean="0">
                <a:solidFill>
                  <a:schemeClr val="tx2"/>
                </a:solidFill>
              </a:rPr>
              <a:t>ejznámější místa příboje – skalnaté pobřeží Anglie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77072"/>
            <a:ext cx="3336370" cy="2502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696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56413"/>
            <a:ext cx="4139951" cy="313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u="sng" dirty="0" smtClean="0">
                <a:solidFill>
                  <a:srgbClr val="FF0000"/>
                </a:solidFill>
              </a:rPr>
              <a:t>Dmutí</a:t>
            </a:r>
            <a:endParaRPr lang="cs-CZ" sz="9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j</a:t>
            </a:r>
            <a:r>
              <a:rPr lang="cs-CZ" sz="4000" b="1" dirty="0" smtClean="0">
                <a:solidFill>
                  <a:srgbClr val="FF0000"/>
                </a:solidFill>
              </a:rPr>
              <a:t>e způsobeno přitažlivou silou kosmických těles – Slunce a Měsíce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p</a:t>
            </a:r>
            <a:r>
              <a:rPr lang="cs-CZ" sz="4000" b="1" dirty="0" smtClean="0">
                <a:solidFill>
                  <a:srgbClr val="FF0000"/>
                </a:solidFill>
              </a:rPr>
              <a:t>říliv a odliv  - střídají se 2x za 24 hodin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rgbClr val="FF0000"/>
                </a:solidFill>
              </a:rPr>
              <a:t>n</a:t>
            </a:r>
            <a:r>
              <a:rPr lang="cs-CZ" sz="4000" b="1" dirty="0" smtClean="0">
                <a:solidFill>
                  <a:srgbClr val="FF0000"/>
                </a:solidFill>
              </a:rPr>
              <a:t>a některých místech světa dochází ke zdvihu mořské hladiny o centimetry - Chorvatsko, jinde o metry –Francie – </a:t>
            </a:r>
            <a:r>
              <a:rPr lang="cs-CZ" sz="4000" b="1" dirty="0" err="1" smtClean="0">
                <a:solidFill>
                  <a:srgbClr val="FF0000"/>
                </a:solidFill>
              </a:rPr>
              <a:t>Mont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St.Michel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03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rgbClr val="00B050"/>
                </a:solidFill>
              </a:rPr>
              <a:t>Oceánské proudy</a:t>
            </a:r>
            <a:endParaRPr lang="cs-CZ" sz="8000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solidFill>
                  <a:srgbClr val="00B050"/>
                </a:solidFill>
              </a:rPr>
              <a:t> jsou způsobeny různou teplotou vody, díky tomu dochází k proudění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tudené</a:t>
            </a:r>
            <a:r>
              <a:rPr lang="cs-CZ" sz="4000" b="1" dirty="0" smtClean="0">
                <a:solidFill>
                  <a:srgbClr val="00B050"/>
                </a:solidFill>
              </a:rPr>
              <a:t> -?(najdi na mapě alespoň 3)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eplé</a:t>
            </a:r>
            <a:r>
              <a:rPr lang="cs-CZ" sz="4000" b="1" dirty="0" smtClean="0">
                <a:solidFill>
                  <a:srgbClr val="00B050"/>
                </a:solidFill>
              </a:rPr>
              <a:t> - ?  (najdi na mapě alespoň 3)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5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340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http://officeimg.vo.msecnd.net/en-us/images/MR900403254.jpg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1417" y="238541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http://officeimg.vo.msecnd.net/en-us/images/MR900400944.jpg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Zdroj obrázků</a:t>
            </a:r>
          </a:p>
          <a:p>
            <a:r>
              <a:rPr lang="cs-CZ" dirty="0" smtClean="0"/>
              <a:t>http://officeimg.vo.msecnd.net/en-us/images/MR900401532.jpg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1417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http://officeimg.vo.msecnd.net/en-us/images/MH900430632.jpg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1490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http://officeimg.vo.msecnd.net/en-us/images/MB900407519.jpg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48465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http://officeimg.vo.msecnd.net/en-us/images/MR900431020.jpg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1417" y="32129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http://media2.picsearch.com/is?p0d3jLiZfdg61yEG8kKLJHnQdOeqnO9fVcpUmB8pVmk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11960" y="61830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http://media4.picsearch.com/is?VzJ_bj3kY3hgr4j2PoTikddduNglzI357ijUYivR6C0</a:t>
            </a:r>
          </a:p>
        </p:txBody>
      </p:sp>
    </p:spTree>
    <p:extLst>
      <p:ext uri="{BB962C8B-B14F-4D97-AF65-F5344CB8AC3E}">
        <p14:creationId xmlns:p14="http://schemas.microsoft.com/office/powerpoint/2010/main" val="37068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214</Words>
  <Application>Microsoft Office PowerPoint</Application>
  <PresentationFormat>Předvádění na obrazovce (4:3)</PresentationFormat>
  <Paragraphs>50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Oceány a moře</vt:lpstr>
      <vt:lpstr>Jaké oceány znáš?</vt:lpstr>
      <vt:lpstr>Atlantský</vt:lpstr>
      <vt:lpstr>Severní ledový</vt:lpstr>
      <vt:lpstr>Indický</vt:lpstr>
      <vt:lpstr>         jižní</vt:lpstr>
      <vt:lpstr>Prezentace aplikace PowerPoint</vt:lpstr>
      <vt:lpstr>Vlastnosti mořské vody</vt:lpstr>
      <vt:lpstr>Vlnění</vt:lpstr>
      <vt:lpstr>Dmutí</vt:lpstr>
      <vt:lpstr>Oceánské proudy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Oceány a moře</dc:title>
  <dc:creator>PC-26DD</dc:creator>
  <cp:lastModifiedBy>PC-26DD</cp:lastModifiedBy>
  <cp:revision>18</cp:revision>
  <dcterms:created xsi:type="dcterms:W3CDTF">2011-03-11T15:52:32Z</dcterms:created>
  <dcterms:modified xsi:type="dcterms:W3CDTF">2011-03-13T18:00:30Z</dcterms:modified>
</cp:coreProperties>
</file>