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6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76BB23-DE8E-456B-91C4-E3BFF023100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51E5A8-E159-4677-B2FA-04B46EA2A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503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678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981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916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03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262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3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859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724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769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537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893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916BF-7488-4E0E-B073-0DA4588938CD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5523C-02D0-4091-B585-DB326BBBFE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415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57" y="179999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VY_32_INOVACE_2 PRV3 - 6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8614" y="4005064"/>
            <a:ext cx="7400899" cy="2376264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</a:t>
            </a:r>
            <a:r>
              <a:rPr lang="cs-CZ" sz="2250" b="0" i="0" u="none" strike="noStrike" kern="1200" cap="none" spc="0" baseline="0" dirty="0" smtClean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peníze </a:t>
            </a: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27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.5.2013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materiálu: koza domácí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endParaRPr lang="cs-CZ" sz="1200" b="0" i="0" u="none" strike="noStrike" kern="1200" cap="none" spc="0" baseline="0" dirty="0" smtClean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Anotace: Výukový materiál sloužící k seznámení s hospodářskými zvířaty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Lada Boháčková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906672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Koza domácí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Žák\Desktop\zvířata\DSCN777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19418"/>
            <a:ext cx="6408712" cy="523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09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Samec se nazývá </a:t>
            </a:r>
            <a:r>
              <a:rPr lang="cs-CZ" b="1" dirty="0" smtClean="0"/>
              <a:t>kozel</a:t>
            </a:r>
            <a:r>
              <a:rPr lang="cs-CZ" dirty="0" smtClean="0"/>
              <a:t>, samice </a:t>
            </a:r>
            <a:r>
              <a:rPr lang="cs-CZ" b="1" dirty="0" smtClean="0"/>
              <a:t>koza</a:t>
            </a:r>
            <a:r>
              <a:rPr lang="cs-CZ" dirty="0" smtClean="0"/>
              <a:t> jejich mládě </a:t>
            </a:r>
            <a:r>
              <a:rPr lang="cs-CZ" b="1" dirty="0" smtClean="0"/>
              <a:t>kůzle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Kozy chováme v chlívku nebo na pastvinách.</a:t>
            </a:r>
          </a:p>
          <a:p>
            <a:endParaRPr lang="cs-CZ" dirty="0"/>
          </a:p>
          <a:p>
            <a:r>
              <a:rPr lang="cs-CZ" dirty="0" smtClean="0"/>
              <a:t>Živí se </a:t>
            </a:r>
            <a:r>
              <a:rPr lang="cs-CZ" b="1" dirty="0" smtClean="0"/>
              <a:t>trávou</a:t>
            </a:r>
            <a:r>
              <a:rPr lang="cs-CZ" dirty="0" smtClean="0"/>
              <a:t> a </a:t>
            </a:r>
            <a:r>
              <a:rPr lang="cs-CZ" b="1" dirty="0" smtClean="0"/>
              <a:t>senem</a:t>
            </a:r>
            <a:r>
              <a:rPr lang="cs-CZ" dirty="0" smtClean="0"/>
              <a:t>. Nepohrdne ani mrkví,</a:t>
            </a:r>
          </a:p>
          <a:p>
            <a:pPr marL="0" indent="0">
              <a:buNone/>
            </a:pPr>
            <a:r>
              <a:rPr lang="cs-CZ" dirty="0" smtClean="0"/>
              <a:t>jablkem a tvrdým chlebem.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10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Setkat se s nimi můžeme i v ZOO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Žák\Desktop\zvířata\DSCN77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7356309" cy="551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9128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sh dir="r"/>
      </p:transition>
    </mc:Choice>
    <mc:Fallback xmlns="">
      <p:transition spd="slow">
        <p:push dir="r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Žák\Desktop\zvířata\DSCN77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60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Žák\Desktop\zvířata\DSCN77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718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804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Kozy chováme pro maso, kůži a mléko.</a:t>
            </a:r>
          </a:p>
          <a:p>
            <a:endParaRPr lang="cs-CZ" dirty="0"/>
          </a:p>
          <a:p>
            <a:r>
              <a:rPr lang="cs-CZ" dirty="0" smtClean="0"/>
              <a:t>Výš co se vyrábí z kozího mléka? </a:t>
            </a:r>
          </a:p>
          <a:p>
            <a:r>
              <a:rPr lang="cs-CZ" dirty="0" smtClean="0"/>
              <a:t>Ochutnal jsi někdy kozí sýr?</a:t>
            </a:r>
          </a:p>
          <a:p>
            <a:r>
              <a:rPr lang="cs-CZ" dirty="0" smtClean="0"/>
              <a:t>Vyhledej v pohádkových knížkách pohádku, kde vystupuje koza.</a:t>
            </a:r>
          </a:p>
          <a:p>
            <a:r>
              <a:rPr lang="cs-CZ" dirty="0" smtClean="0"/>
              <a:t>Pohádku si zahrajte.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91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Vytleskej rytmus, nad slova napiš počet slabik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Naše koza strakatá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ěla pěkná </a:t>
            </a:r>
            <a:r>
              <a:rPr lang="cs-CZ" dirty="0" err="1" smtClean="0"/>
              <a:t>kozlata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ousedova vedlejší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ěla ještě pěknější.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501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Koza nadojí za den </a:t>
            </a:r>
            <a:r>
              <a:rPr lang="cs-CZ" dirty="0" smtClean="0"/>
              <a:t>5   </a:t>
            </a:r>
            <a:r>
              <a:rPr lang="cs-CZ" dirty="0" smtClean="0"/>
              <a:t>litrů mléka. Kráva nadojí </a:t>
            </a:r>
          </a:p>
          <a:p>
            <a:pPr marL="0" indent="0">
              <a:buNone/>
            </a:pPr>
            <a:r>
              <a:rPr lang="cs-CZ" dirty="0" smtClean="0"/>
              <a:t>o 15</a:t>
            </a:r>
            <a:r>
              <a:rPr lang="cs-CZ" dirty="0" smtClean="0"/>
              <a:t>litrů </a:t>
            </a:r>
            <a:r>
              <a:rPr lang="cs-CZ" dirty="0" smtClean="0"/>
              <a:t>více. Kolik mléka nadojí na statku kde mají 3 kozy a 1 krávu?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707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 kozy nadojí 15 litrů (3.5= 15)</a:t>
            </a:r>
          </a:p>
          <a:p>
            <a:r>
              <a:rPr lang="cs-CZ" dirty="0" smtClean="0"/>
              <a:t>Kráva nadojí o 15 více než koza (5+15=20)</a:t>
            </a:r>
          </a:p>
          <a:p>
            <a:r>
              <a:rPr lang="cs-CZ" dirty="0" smtClean="0"/>
              <a:t>Na statku </a:t>
            </a:r>
            <a:r>
              <a:rPr lang="cs-CZ" smtClean="0"/>
              <a:t>nadojí 35 litrů  ( 15+20 = 35)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4427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87442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1280</TotalTime>
  <Words>216</Words>
  <Application>Microsoft Office PowerPoint</Application>
  <PresentationFormat>Předvádění na obrazovce (4:3)</PresentationFormat>
  <Paragraphs>40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   </vt:lpstr>
      <vt:lpstr> Koza domácí</vt:lpstr>
      <vt:lpstr>Prezentace aplikace PowerPoint</vt:lpstr>
      <vt:lpstr>Setkat se s nimi můžeme i v ZOO</vt:lpstr>
      <vt:lpstr>Prezentace aplikace PowerPoint</vt:lpstr>
      <vt:lpstr>Prezentace aplikace PowerPoint</vt:lpstr>
      <vt:lpstr>Prezentace aplikace PowerPoint</vt:lpstr>
      <vt:lpstr>Vytleskej rytmus, nad slova napiš počet slabik</vt:lpstr>
      <vt:lpstr>vypočítej</vt:lpstr>
      <vt:lpstr>výpočet</vt:lpstr>
      <vt:lpstr>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Koza domácí</dc:title>
  <dc:creator>Žák</dc:creator>
  <cp:lastModifiedBy>Žák</cp:lastModifiedBy>
  <cp:revision>18</cp:revision>
  <dcterms:created xsi:type="dcterms:W3CDTF">2012-12-01T12:56:53Z</dcterms:created>
  <dcterms:modified xsi:type="dcterms:W3CDTF">2013-06-06T11:28:39Z</dcterms:modified>
</cp:coreProperties>
</file>