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60" r:id="rId2"/>
    <p:sldId id="256" r:id="rId3"/>
    <p:sldId id="257" r:id="rId4"/>
    <p:sldId id="258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FCF890-9F11-48D4-B29A-9D05172E69E4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9CFEC3-4265-4849-A63C-0096A377E5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58292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09CFEC3-4265-4849-A63C-0096A377E5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81396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223F0-82CC-4E08-9972-1C10CC4208F5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9E2BF8-F969-4EE0-A453-E8F3EA0EE8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96229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223F0-82CC-4E08-9972-1C10CC4208F5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9E2BF8-F969-4EE0-A453-E8F3EA0EE8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067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223F0-82CC-4E08-9972-1C10CC4208F5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9E2BF8-F969-4EE0-A453-E8F3EA0EE8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00993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223F0-82CC-4E08-9972-1C10CC4208F5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9E2BF8-F969-4EE0-A453-E8F3EA0EE8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18267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223F0-82CC-4E08-9972-1C10CC4208F5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9E2BF8-F969-4EE0-A453-E8F3EA0EE8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58110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223F0-82CC-4E08-9972-1C10CC4208F5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9E2BF8-F969-4EE0-A453-E8F3EA0EE8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49628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223F0-82CC-4E08-9972-1C10CC4208F5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9E2BF8-F969-4EE0-A453-E8F3EA0EE8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49372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223F0-82CC-4E08-9972-1C10CC4208F5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9E2BF8-F969-4EE0-A453-E8F3EA0EE8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77067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223F0-82CC-4E08-9972-1C10CC4208F5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9E2BF8-F969-4EE0-A453-E8F3EA0EE8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01334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223F0-82CC-4E08-9972-1C10CC4208F5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9E2BF8-F969-4EE0-A453-E8F3EA0EE8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20838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223F0-82CC-4E08-9972-1C10CC4208F5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9E2BF8-F969-4EE0-A453-E8F3EA0EE8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05898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0223F0-82CC-4E08-9972-1C10CC4208F5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9E2BF8-F969-4EE0-A453-E8F3EA0EE8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48536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6962503"/>
              </p:ext>
            </p:extLst>
          </p:nvPr>
        </p:nvGraphicFramePr>
        <p:xfrm>
          <a:off x="114300" y="743680"/>
          <a:ext cx="9029700" cy="5061585"/>
        </p:xfrm>
        <a:graphic>
          <a:graphicData uri="http://schemas.openxmlformats.org/drawingml/2006/table">
            <a:tbl>
              <a:tblPr/>
              <a:tblGrid>
                <a:gridCol w="2024063"/>
                <a:gridCol w="7005637"/>
              </a:tblGrid>
              <a:tr h="164782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Jitka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Jerhotová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Škola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ZŠ a MŠ Stožec, okres Prachatice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Téma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Jinží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 jihovýchodní Evropa - pokračování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VY_52_INOVACE_19_CHORVATSKO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Sada 2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Předmět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Vlastivěda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5.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CZ.1.07/1.4.00/21.0697</a:t>
                      </a:r>
                      <a:endParaRPr lang="cs-CZ" dirty="0" smtClean="0">
                        <a:solidFill>
                          <a:schemeClr val="accent1">
                            <a:lumMod val="1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68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11.12.2012 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31425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Chorvatsko, Zábřeh, Split, Dubrovník, Rijeka, Zadar,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Poreč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47664" y="1052736"/>
            <a:ext cx="6265863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531064567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868958"/>
          </a:xfrm>
          <a:solidFill>
            <a:schemeClr val="accent5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Prezentace je určena žákům 5. ročníku ZŠ v oblasti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</a:t>
            </a:r>
            <a:r>
              <a:rPr lang="cs-CZ" sz="2800" dirty="0" smtClean="0"/>
              <a:t>Člověk a jeho svět</a:t>
            </a:r>
            <a:r>
              <a:rPr lang="cs-CZ" sz="2800" dirty="0" smtClean="0"/>
              <a:t>. </a:t>
            </a:r>
            <a:r>
              <a:rPr lang="cs-CZ" sz="2800" dirty="0" smtClean="0"/>
              <a:t>Cílem je poskytnout základní 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</a:t>
            </a:r>
            <a:r>
              <a:rPr lang="cs-CZ" sz="2800" dirty="0" smtClean="0"/>
              <a:t>informace o </a:t>
            </a:r>
            <a:r>
              <a:rPr lang="cs-CZ" sz="2800" dirty="0" smtClean="0"/>
              <a:t>Chorvatsku.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87556994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1772816"/>
            <a:ext cx="7772400" cy="1010543"/>
          </a:xfrm>
        </p:spPr>
        <p:txBody>
          <a:bodyPr/>
          <a:lstStyle/>
          <a:p>
            <a:r>
              <a:rPr lang="cs-CZ" dirty="0" smtClean="0"/>
              <a:t>Chorvatsko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708920"/>
            <a:ext cx="6400800" cy="292988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7" name="Picture 3" descr="C:\Users\JITKA\AppData\Local\Microsoft\Windows\Temporary Internet Files\Content.IE5\83KLL6WW\MC90001590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694017"/>
            <a:ext cx="3947223" cy="3099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9577810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792088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sz="3600" dirty="0" smtClean="0"/>
              <a:t>Základní údaje:</a:t>
            </a:r>
            <a:endParaRPr lang="cs-CZ" sz="36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251520" y="1340768"/>
            <a:ext cx="8619676" cy="5328592"/>
          </a:xfrm>
        </p:spPr>
        <p:txBody>
          <a:bodyPr>
            <a:noAutofit/>
          </a:bodyPr>
          <a:lstStyle/>
          <a:p>
            <a:r>
              <a:rPr lang="cs-CZ" sz="2800" dirty="0" smtClean="0"/>
              <a:t>Hlavní město: Záhřeb</a:t>
            </a:r>
          </a:p>
          <a:p>
            <a:r>
              <a:rPr lang="cs-CZ" sz="2800" dirty="0" smtClean="0"/>
              <a:t>Počet obyvatel: </a:t>
            </a:r>
            <a:r>
              <a:rPr lang="cs-CZ" sz="2800" dirty="0"/>
              <a:t>4</a:t>
            </a:r>
            <a:r>
              <a:rPr lang="cs-CZ" sz="2800" dirty="0" smtClean="0"/>
              <a:t>.000.000</a:t>
            </a:r>
          </a:p>
          <a:p>
            <a:r>
              <a:rPr lang="cs-CZ" sz="2800" dirty="0" smtClean="0"/>
              <a:t>Rozloha: 56.000 km2</a:t>
            </a:r>
          </a:p>
          <a:p>
            <a:r>
              <a:rPr lang="cs-CZ" sz="2800" dirty="0" smtClean="0"/>
              <a:t>Státní zřízení: republika</a:t>
            </a:r>
          </a:p>
          <a:p>
            <a:r>
              <a:rPr lang="cs-CZ" sz="2800" dirty="0" smtClean="0"/>
              <a:t>Měna: kuna</a:t>
            </a:r>
          </a:p>
          <a:p>
            <a:r>
              <a:rPr lang="cs-CZ" sz="2800" dirty="0" smtClean="0"/>
              <a:t>Úřední jazyk: chorvatština</a:t>
            </a:r>
          </a:p>
          <a:p>
            <a:r>
              <a:rPr lang="cs-CZ" sz="2800" dirty="0" smtClean="0"/>
              <a:t>Města a přístavy: Split, Dubrovník, Rijeka, Zadar, </a:t>
            </a:r>
            <a:r>
              <a:rPr lang="cs-CZ" sz="2800" dirty="0" err="1" smtClean="0"/>
              <a:t>Poreč</a:t>
            </a:r>
            <a:endParaRPr lang="cs-CZ" sz="2800" dirty="0" smtClean="0"/>
          </a:p>
          <a:p>
            <a:r>
              <a:rPr lang="cs-CZ" sz="2800" dirty="0" smtClean="0"/>
              <a:t>Ostrovy: </a:t>
            </a:r>
            <a:r>
              <a:rPr lang="cs-CZ" sz="2800" dirty="0" err="1" smtClean="0"/>
              <a:t>Korčula</a:t>
            </a:r>
            <a:r>
              <a:rPr lang="cs-CZ" sz="2800" dirty="0" smtClean="0"/>
              <a:t>, </a:t>
            </a:r>
            <a:r>
              <a:rPr lang="cs-CZ" sz="2800" dirty="0" err="1" smtClean="0"/>
              <a:t>Hvar</a:t>
            </a:r>
            <a:r>
              <a:rPr lang="cs-CZ" sz="2800" dirty="0" smtClean="0"/>
              <a:t>, Krk, </a:t>
            </a:r>
            <a:r>
              <a:rPr lang="cs-CZ" sz="2800" dirty="0" err="1" smtClean="0"/>
              <a:t>Cres</a:t>
            </a:r>
            <a:r>
              <a:rPr lang="cs-CZ" sz="2800" dirty="0" smtClean="0"/>
              <a:t>, Brač</a:t>
            </a:r>
          </a:p>
          <a:p>
            <a:r>
              <a:rPr lang="cs-CZ" sz="2800" dirty="0" smtClean="0"/>
              <a:t>Turistika, Národní parky, Plitvická jezera</a:t>
            </a:r>
          </a:p>
          <a:p>
            <a:r>
              <a:rPr lang="cs-CZ" sz="2800" dirty="0" smtClean="0"/>
              <a:t>Břehy omílá Jaderské moře </a:t>
            </a:r>
          </a:p>
          <a:p>
            <a:pPr marL="0" indent="0">
              <a:buNone/>
            </a:pPr>
            <a:r>
              <a:rPr lang="cs-CZ" sz="2400" dirty="0" smtClean="0"/>
              <a:t>    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 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/>
          </a:p>
        </p:txBody>
      </p:sp>
      <p:pic>
        <p:nvPicPr>
          <p:cNvPr id="2051" name="Picture 3" descr="C:\Users\JITKA\AppData\Local\Microsoft\Windows\Temporary Internet Files\Content.IE5\I3OV4WJ4\MC90040573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630613"/>
            <a:ext cx="2675880" cy="2628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5639120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792088"/>
          </a:xfrm>
          <a:solidFill>
            <a:schemeClr val="accent2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Obrázky: </a:t>
            </a:r>
            <a:r>
              <a:rPr lang="cs-CZ" sz="2800" dirty="0" smtClean="0">
                <a:hlinkClick r:id="rId2"/>
              </a:rPr>
              <a:t>www.microsoft.office.com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11874668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92</TotalTime>
  <Words>146</Words>
  <Application>Microsoft Office PowerPoint</Application>
  <PresentationFormat>Předvádění na obrazovce (4:3)</PresentationFormat>
  <Paragraphs>43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Chorvatsko</vt:lpstr>
      <vt:lpstr>Základní údaje: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Anotace</dc:title>
  <dc:creator>JITKA</dc:creator>
  <cp:lastModifiedBy>Zbyněk Jícha</cp:lastModifiedBy>
  <cp:revision>17</cp:revision>
  <dcterms:created xsi:type="dcterms:W3CDTF">2013-06-05T16:54:45Z</dcterms:created>
  <dcterms:modified xsi:type="dcterms:W3CDTF">2013-06-06T12:09:28Z</dcterms:modified>
</cp:coreProperties>
</file>