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ms-office.vbaPro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5"/>
  </p:notesMasterIdLst>
  <p:handoutMasterIdLst>
    <p:handoutMasterId r:id="rId16"/>
  </p:handoutMasterIdLst>
  <p:sldIdLst>
    <p:sldId id="271" r:id="rId2"/>
    <p:sldId id="272" r:id="rId3"/>
    <p:sldId id="256" r:id="rId4"/>
    <p:sldId id="257" r:id="rId5"/>
    <p:sldId id="261" r:id="rId6"/>
    <p:sldId id="262" r:id="rId7"/>
    <p:sldId id="263" r:id="rId8"/>
    <p:sldId id="264" r:id="rId9"/>
    <p:sldId id="265" r:id="rId10"/>
    <p:sldId id="269" r:id="rId11"/>
    <p:sldId id="268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DC30"/>
    <a:srgbClr val="9D4B0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3" autoAdjust="0"/>
    <p:restoredTop sz="94627" autoAdjust="0"/>
  </p:normalViewPr>
  <p:slideViewPr>
    <p:cSldViewPr>
      <p:cViewPr varScale="1">
        <p:scale>
          <a:sx n="65" d="100"/>
          <a:sy n="65" d="100"/>
        </p:scale>
        <p:origin x="-1306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102" d="100"/>
          <a:sy n="102" d="100"/>
        </p:scale>
        <p:origin x="-355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06/relationships/vbaProject" Target="vbaProject.bin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0237C-A075-4F63-9A66-3BFFE315C09C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2A69D-E250-4D20-9EA6-C6C29086F5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2030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6A114-FAF8-441C-AEC9-50E7FE8A99C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7FF1-2F27-4411-A514-A892CC592B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8675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775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98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797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23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1535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628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9260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430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6686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07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8023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1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DC3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55540-DFEF-4A52-9E9F-B7E1107C4F65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ADFDD-1C2C-4625-BFF2-78D4BA96F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419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4" name="bomb.wav"/>
          </p:stSnd>
        </p:sndAc>
      </p:transition>
    </mc:Choice>
    <mc:Fallback>
      <p:transition spd="slow" advTm="5000">
        <p:split orient="vert"/>
        <p:sndAc>
          <p:stSnd>
            <p:snd r:embed="rId13" name="bomb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hu.wikipedia.org/wiki/F%C3%A1jl:Silz_daim2.jpg" TargetMode="External"/><Relationship Id="rId13" Type="http://schemas.openxmlformats.org/officeDocument/2006/relationships/hyperlink" Target="http://cs.wikipedia.org/wiki/Soubor:Lynx_lynx_poing.jpg" TargetMode="External"/><Relationship Id="rId18" Type="http://schemas.openxmlformats.org/officeDocument/2006/relationships/audio" Target="../media/audio11.wav"/><Relationship Id="rId3" Type="http://schemas.openxmlformats.org/officeDocument/2006/relationships/hyperlink" Target="http://cs.wikipedia.org/wiki/Jelen_evropsk%C3%BD" TargetMode="External"/><Relationship Id="rId7" Type="http://schemas.openxmlformats.org/officeDocument/2006/relationships/hyperlink" Target="http://hu.wikipedia.org/wiki/F%C3%A1jl:Dama_dama_male.JPG" TargetMode="External"/><Relationship Id="rId12" Type="http://schemas.openxmlformats.org/officeDocument/2006/relationships/hyperlink" Target="http://cs.wikipedia.org/wiki/Soubor:Elch_3_db.jpg" TargetMode="External"/><Relationship Id="rId17" Type="http://schemas.openxmlformats.org/officeDocument/2006/relationships/hyperlink" Target="http://fy.wikipedia.org/wiki/Ofbyld:Feldhase_Schiermonnikoog.JP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Soubor:01-sfel-08-009a_-_crop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hu.wikipedia.org/wiki/F%C3%A1jl:Dzik_w_Rezerwacie_Pokazowym_%C5%BBubr%C3%B3w_w_Bia%C5%82owie%C5%BCy_02.jpg" TargetMode="External"/><Relationship Id="rId11" Type="http://schemas.openxmlformats.org/officeDocument/2006/relationships/hyperlink" Target="http://cs.wikipedia.org/wiki/Soubor:Moose_in_Gros_Ventre_Campgroud_4.jpg" TargetMode="External"/><Relationship Id="rId5" Type="http://schemas.openxmlformats.org/officeDocument/2006/relationships/hyperlink" Target="http://hu.wikipedia.org/wiki/F%C3%A1jl:Dzik_w_Rezerwacie_Pokazowym_%C5%BBubr%C3%B3w_w_Bia%C5%82owie%C5%BCy_01.jpg" TargetMode="External"/><Relationship Id="rId15" Type="http://schemas.openxmlformats.org/officeDocument/2006/relationships/hyperlink" Target="http://cs.wikipedia.org/wiki/Soubor:Badger-badger.jpg" TargetMode="External"/><Relationship Id="rId10" Type="http://schemas.openxmlformats.org/officeDocument/2006/relationships/hyperlink" Target="http://hu.wikipedia.org/wiki/Eur%C3%B3pai_%C5%91z" TargetMode="External"/><Relationship Id="rId4" Type="http://schemas.openxmlformats.org/officeDocument/2006/relationships/hyperlink" Target="http://cs.wikipedia.org/wiki/Soubor:Hirschkampf.jpg" TargetMode="External"/><Relationship Id="rId9" Type="http://schemas.openxmlformats.org/officeDocument/2006/relationships/hyperlink" Target="http://cs.wikipedia.org/wiki/Soubor:Kid-jbk.jpg" TargetMode="External"/><Relationship Id="rId14" Type="http://schemas.openxmlformats.org/officeDocument/2006/relationships/hyperlink" Target="http://pl.wikipedia.org/wiki/Plik:Vulpes_vulpes_-_Nostromo-i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71410232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VY_52_INOVACE_27_LESNÍ_ZVĚŘ_SAVCI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savec, jelen evropský, prase divoké, daněk skvrnitý, srnec obecný, los evropský, rys ostrovid, liška obecná, jezevec lesní, zajíc polní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Prezentace je určena žákům 5. ročníku základní školy v oblasti Člověk a jeho svět. Cílem prezentace je zopakování si jména </a:t>
            </a:r>
            <a:r>
              <a:rPr lang="cs-CZ" dirty="0" smtClean="0"/>
              <a:t>savců </a:t>
            </a:r>
            <a:r>
              <a:rPr lang="cs-CZ" dirty="0"/>
              <a:t>a vyhledávání </a:t>
            </a:r>
            <a:r>
              <a:rPr lang="cs-CZ" dirty="0" smtClean="0"/>
              <a:t>informací o </a:t>
            </a:r>
            <a:r>
              <a:rPr lang="cs-CZ" dirty="0"/>
              <a:t>nich v literatuře nebo v internetových zdrojích.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3587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3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2821852"/>
            <a:ext cx="4416490" cy="294248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462164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1423232"/>
            <a:ext cx="5425312" cy="40689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750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Jelen evropský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7466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24744"/>
            <a:ext cx="4032448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Prase divoké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2352" y="3026569"/>
            <a:ext cx="4032448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127566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24744"/>
            <a:ext cx="4032448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882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Daněk skvrnitý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9258" y="3026569"/>
            <a:ext cx="3558635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793342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472543"/>
            <a:ext cx="4032448" cy="2328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Srnec obecný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8447" y="3128641"/>
            <a:ext cx="3760256" cy="2820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012109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526" y="1472543"/>
            <a:ext cx="3268404" cy="2328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0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Los evropský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8447" y="3128641"/>
            <a:ext cx="3760256" cy="2820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569714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8796" y="1268760"/>
            <a:ext cx="3063364" cy="459888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544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Rys ostrovid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0830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1349" y="2457673"/>
            <a:ext cx="3058258" cy="22210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01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Liška obecná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680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38770">
            <a:off x="2948795" y="2419441"/>
            <a:ext cx="3650335" cy="27377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24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Jezevec  lesní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7710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4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0805" y="1472543"/>
            <a:ext cx="2705845" cy="2328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savci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366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Zajíc polní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1896" y="3285318"/>
            <a:ext cx="2733359" cy="25068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043624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5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</a:t>
            </a:r>
            <a:r>
              <a:rPr lang="cs-CZ" sz="4000" b="1" dirty="0" smtClean="0">
                <a:latin typeface="Monotype Corsiva" pitchFamily="66" charset="0"/>
              </a:rPr>
              <a:t>droje</a:t>
            </a:r>
            <a:r>
              <a:rPr lang="cs-CZ" sz="4000" b="1" dirty="0" smtClean="0">
                <a:latin typeface="Monotype Corsiva" pitchFamily="66" charset="0"/>
              </a:rPr>
              <a:t>: 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1435802"/>
            <a:ext cx="777686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3"/>
              </a:rPr>
              <a:t>http://cs.wikipedia.org/wiki/Jelen_evropsk%C3%BD</a:t>
            </a:r>
            <a:endParaRPr lang="cs-CZ" dirty="0"/>
          </a:p>
          <a:p>
            <a:r>
              <a:rPr lang="cs-CZ" u="sng" dirty="0">
                <a:hlinkClick r:id="rId4"/>
              </a:rPr>
              <a:t>http://cs.wikipedia.org/wiki/Soubor:Hirschkampf.jpg</a:t>
            </a:r>
            <a:endParaRPr lang="cs-CZ" dirty="0"/>
          </a:p>
          <a:p>
            <a:r>
              <a:rPr lang="cs-CZ" u="sng" dirty="0">
                <a:hlinkClick r:id="rId5"/>
              </a:rPr>
              <a:t>http://hu.wikipedia.org/wiki/F%C3%A1jl:Dzik_w_Rezerwacie_Pokazowym_%C5%BBubr%C3%B3w_w_Bia%C5%82owie%C5%BCy_01.jpg</a:t>
            </a:r>
            <a:endParaRPr lang="cs-CZ" dirty="0"/>
          </a:p>
          <a:p>
            <a:r>
              <a:rPr lang="cs-CZ" u="sng" dirty="0">
                <a:hlinkClick r:id="rId6"/>
              </a:rPr>
              <a:t>http://hu.wikipedia.org/wiki/F%C3%A1jl:Dzik_w_Rezerwacie_Pokazowym_%C5%BBubr%C3%B3w_w_Bia%C5%82owie%C5%BCy_02.jpg</a:t>
            </a:r>
            <a:endParaRPr lang="cs-CZ" dirty="0"/>
          </a:p>
          <a:p>
            <a:r>
              <a:rPr lang="cs-CZ" u="sng" dirty="0">
                <a:hlinkClick r:id="rId7"/>
              </a:rPr>
              <a:t>http://hu.wikipedia.org/wiki/F%C3%A1jl:Dama_dama_male.JPG</a:t>
            </a:r>
            <a:endParaRPr lang="cs-CZ" dirty="0"/>
          </a:p>
          <a:p>
            <a:r>
              <a:rPr lang="cs-CZ" u="sng" dirty="0">
                <a:hlinkClick r:id="rId8"/>
              </a:rPr>
              <a:t>http://hu.wikipedia.org/wiki/F%C3%A1jl:Silz_daim2.jpg</a:t>
            </a:r>
            <a:endParaRPr lang="cs-CZ" dirty="0"/>
          </a:p>
          <a:p>
            <a:r>
              <a:rPr lang="cs-CZ" u="sng" dirty="0">
                <a:hlinkClick r:id="rId9"/>
              </a:rPr>
              <a:t>http://cs.wikipedia.org/wiki/Soubor:Kid-jbk.jpg</a:t>
            </a:r>
            <a:endParaRPr lang="cs-CZ" dirty="0"/>
          </a:p>
          <a:p>
            <a:r>
              <a:rPr lang="cs-CZ" u="sng" dirty="0">
                <a:hlinkClick r:id="rId10"/>
              </a:rPr>
              <a:t>http://hu.wikipedia.org/wiki/Eur%C3%B3pai_%C5%91z</a:t>
            </a:r>
            <a:endParaRPr lang="cs-CZ" dirty="0"/>
          </a:p>
          <a:p>
            <a:r>
              <a:rPr lang="cs-CZ" u="sng" dirty="0">
                <a:hlinkClick r:id="rId11"/>
              </a:rPr>
              <a:t>http://cs.wikipedia.org/wiki/Soubor:Moose_in_Gros_Ventre_Campgroud_4.jpg</a:t>
            </a:r>
            <a:endParaRPr lang="cs-CZ" dirty="0"/>
          </a:p>
          <a:p>
            <a:r>
              <a:rPr lang="cs-CZ" u="sng" dirty="0">
                <a:hlinkClick r:id="rId12"/>
              </a:rPr>
              <a:t>http://cs.wikipedia.org/wiki/Soubor:Elch_3_db.jpg</a:t>
            </a:r>
            <a:endParaRPr lang="cs-CZ" dirty="0"/>
          </a:p>
          <a:p>
            <a:r>
              <a:rPr lang="cs-CZ" u="sng" dirty="0">
                <a:hlinkClick r:id="rId13"/>
              </a:rPr>
              <a:t>http://cs.wikipedia.org/wiki/Soubor:Lynx_lynx_poing.jpg</a:t>
            </a:r>
            <a:endParaRPr lang="cs-CZ" dirty="0"/>
          </a:p>
          <a:p>
            <a:r>
              <a:rPr lang="cs-CZ" u="sng" dirty="0">
                <a:hlinkClick r:id="rId14"/>
              </a:rPr>
              <a:t>http://pl.wikipedia.org/wiki/Plik:Vulpes_vulpes_-_Nostromo-io.jpg</a:t>
            </a:r>
            <a:endParaRPr lang="cs-CZ" dirty="0"/>
          </a:p>
          <a:p>
            <a:r>
              <a:rPr lang="cs-CZ" u="sng" dirty="0">
                <a:hlinkClick r:id="rId15"/>
              </a:rPr>
              <a:t>http://cs.wikipedia.org/wiki/Soubor:Badger-badger.jpg</a:t>
            </a:r>
            <a:endParaRPr lang="cs-CZ" dirty="0"/>
          </a:p>
          <a:p>
            <a:r>
              <a:rPr lang="cs-CZ" u="sng" dirty="0">
                <a:hlinkClick r:id="rId16"/>
              </a:rPr>
              <a:t>http://cs.wikipedia.org/wiki/Soubor:01-sfel-08-009a_-_crop.jpg</a:t>
            </a:r>
            <a:endParaRPr lang="cs-CZ" dirty="0"/>
          </a:p>
          <a:p>
            <a:r>
              <a:rPr lang="cs-CZ" u="sng" dirty="0">
                <a:hlinkClick r:id="rId17"/>
              </a:rPr>
              <a:t>http://fy.wikipedia.org/wiki/Ofbyld:Feldhase_Schiermonnikoog.JPG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4067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>
        <p:split orient="vert"/>
        <p:sndAc>
          <p:stSnd>
            <p:snd r:embed="rId18" name="bomb.wav"/>
          </p:stSnd>
        </p:sndAc>
      </p:transition>
    </mc:Choice>
    <mc:Fallback>
      <p:transition spd="slow" advTm="5000">
        <p:split orient="vert"/>
        <p:sndAc>
          <p:stSnd>
            <p:snd r:embed="rId2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200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 </vt:lpstr>
      <vt:lpstr>LESNÍ ZVĚŘ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ZVĚŘ - SAVCI</dc:title>
  <dc:creator>Creator</dc:creator>
  <cp:lastModifiedBy>pc</cp:lastModifiedBy>
  <cp:revision>27</cp:revision>
  <dcterms:created xsi:type="dcterms:W3CDTF">2013-05-30T14:42:12Z</dcterms:created>
  <dcterms:modified xsi:type="dcterms:W3CDTF">2013-06-06T14:03:18Z</dcterms:modified>
</cp:coreProperties>
</file>