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BADD-525D-4F50-A7DE-DD9E00C76B1F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9AA-4FE1-4AA2-8490-54F563CD9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661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BADD-525D-4F50-A7DE-DD9E00C76B1F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9AA-4FE1-4AA2-8490-54F563CD9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342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BADD-525D-4F50-A7DE-DD9E00C76B1F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9AA-4FE1-4AA2-8490-54F563CD9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029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BADD-525D-4F50-A7DE-DD9E00C76B1F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9AA-4FE1-4AA2-8490-54F563CD9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703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BADD-525D-4F50-A7DE-DD9E00C76B1F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9AA-4FE1-4AA2-8490-54F563CD9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363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BADD-525D-4F50-A7DE-DD9E00C76B1F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9AA-4FE1-4AA2-8490-54F563CD9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688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BADD-525D-4F50-A7DE-DD9E00C76B1F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9AA-4FE1-4AA2-8490-54F563CD9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135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BADD-525D-4F50-A7DE-DD9E00C76B1F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9AA-4FE1-4AA2-8490-54F563CD9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881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BADD-525D-4F50-A7DE-DD9E00C76B1F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9AA-4FE1-4AA2-8490-54F563CD9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433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BADD-525D-4F50-A7DE-DD9E00C76B1F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9AA-4FE1-4AA2-8490-54F563CD9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099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CBADD-525D-4F50-A7DE-DD9E00C76B1F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D649AA-4FE1-4AA2-8490-54F563CD9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586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CBADD-525D-4F50-A7DE-DD9E00C76B1F}" type="datetimeFigureOut">
              <a:rPr lang="cs-CZ" smtClean="0"/>
              <a:t>19.3.2011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D649AA-4FE1-4AA2-8490-54F563CD9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668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567136"/>
          </a:xfrm>
          <a:solidFill>
            <a:srgbClr val="0070C0"/>
          </a:solidFill>
        </p:spPr>
        <p:txBody>
          <a:bodyPr>
            <a:normAutofit/>
          </a:bodyPr>
          <a:lstStyle/>
          <a:p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Mgr</a:t>
            </a:r>
            <a:r>
              <a:rPr lang="cs-CZ" sz="2800" b="1" dirty="0" smtClean="0">
                <a:solidFill>
                  <a:schemeClr val="bg1"/>
                </a:solidFill>
              </a:rPr>
              <a:t>. Lenka Nováková - 1.ZŠ Horní </a:t>
            </a:r>
            <a:r>
              <a:rPr lang="cs-CZ" sz="2800" b="1" dirty="0" smtClean="0">
                <a:solidFill>
                  <a:schemeClr val="bg1"/>
                </a:solidFill>
              </a:rPr>
              <a:t>Slavkov</a:t>
            </a:r>
          </a:p>
          <a:p>
            <a:endParaRPr lang="cs-CZ" sz="2400" b="1" dirty="0">
              <a:solidFill>
                <a:schemeClr val="bg1"/>
              </a:solidFill>
            </a:endParaRPr>
          </a:p>
          <a:p>
            <a:r>
              <a:rPr lang="cs-CZ" sz="2000" b="1" dirty="0" smtClean="0">
                <a:solidFill>
                  <a:schemeClr val="bg1"/>
                </a:solidFill>
              </a:rPr>
              <a:t>VY_32_INOVACE_Č.5_PODSTATNÁ </a:t>
            </a:r>
            <a:r>
              <a:rPr lang="cs-CZ" sz="2000" b="1" dirty="0">
                <a:solidFill>
                  <a:schemeClr val="bg1"/>
                </a:solidFill>
              </a:rPr>
              <a:t>JMÉNA SLOŽENÁ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22322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u="sng" dirty="0" smtClean="0"/>
              <a:t>Podstatná jména složená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800" b="1" dirty="0" smtClean="0"/>
              <a:t>německý jazyk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43531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961612"/>
            <a:ext cx="2233236" cy="728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Apfel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2699792" y="1880560"/>
            <a:ext cx="2233236" cy="7308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Sommer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2699792" y="2780928"/>
            <a:ext cx="22332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Sonne+n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2699792" y="3715397"/>
            <a:ext cx="22332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Winter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2699792" y="4604289"/>
            <a:ext cx="22332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Strasse+n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2699792" y="5517232"/>
            <a:ext cx="2259279" cy="780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Kartoffel+n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5158309" y="980728"/>
            <a:ext cx="2088232" cy="728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Bahn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5158309" y="1903867"/>
            <a:ext cx="2088232" cy="7308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Kuchen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5158309" y="2804623"/>
            <a:ext cx="208823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Suppe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5158309" y="3717032"/>
            <a:ext cx="208823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Ferie</a:t>
            </a:r>
            <a:r>
              <a:rPr lang="cs-CZ" sz="4000" b="1" dirty="0" err="1" smtClean="0"/>
              <a:t>n</a:t>
            </a:r>
            <a:endParaRPr lang="cs-CZ" sz="4000" b="1" dirty="0"/>
          </a:p>
        </p:txBody>
      </p:sp>
      <p:sp>
        <p:nvSpPr>
          <p:cNvPr id="12" name="Obdélník 11"/>
          <p:cNvSpPr/>
          <p:nvPr/>
        </p:nvSpPr>
        <p:spPr>
          <a:xfrm>
            <a:off x="5188575" y="5469484"/>
            <a:ext cx="2068729" cy="780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Brille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5177812" y="4604289"/>
            <a:ext cx="2068729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Sport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1155229" y="0"/>
            <a:ext cx="6091312" cy="961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Utvoř správné tvary -přesunem: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18957" y="6249886"/>
            <a:ext cx="6107546" cy="5603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Doplň správný člen</a:t>
            </a:r>
            <a:r>
              <a:rPr lang="cs-CZ" dirty="0" smtClean="0"/>
              <a:t>. </a:t>
            </a:r>
            <a:r>
              <a:rPr lang="cs-CZ" sz="3200" b="1" dirty="0" smtClean="0"/>
              <a:t>Dopiš</a:t>
            </a:r>
            <a:endParaRPr lang="cs-CZ" sz="3200" b="1" dirty="0"/>
          </a:p>
        </p:txBody>
      </p:sp>
      <p:sp>
        <p:nvSpPr>
          <p:cNvPr id="17" name="Obdélník 16"/>
          <p:cNvSpPr/>
          <p:nvPr/>
        </p:nvSpPr>
        <p:spPr>
          <a:xfrm>
            <a:off x="1118957" y="971170"/>
            <a:ext cx="1274440" cy="709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118957" y="1903867"/>
            <a:ext cx="1274440" cy="709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118957" y="2815355"/>
            <a:ext cx="1274440" cy="709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118957" y="3715397"/>
            <a:ext cx="1274440" cy="709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118957" y="4615021"/>
            <a:ext cx="1274440" cy="709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18957" y="5505011"/>
            <a:ext cx="1274440" cy="7093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79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80876" y="1090285"/>
            <a:ext cx="2233236" cy="728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Apfel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056015" y="1938368"/>
            <a:ext cx="2233236" cy="7308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Sommer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3061129" y="2817126"/>
            <a:ext cx="22332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Sonne+n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3029972" y="3727764"/>
            <a:ext cx="22332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Winter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3056678" y="4623614"/>
            <a:ext cx="22332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Strasse+n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3029972" y="5399722"/>
            <a:ext cx="2259279" cy="780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Kartoffel+n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5408986" y="4597468"/>
            <a:ext cx="2088232" cy="7284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Bahn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5381099" y="1087937"/>
            <a:ext cx="2088232" cy="7308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Kuchen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5408986" y="5407749"/>
            <a:ext cx="2088232" cy="7475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Suppe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5397154" y="1949100"/>
            <a:ext cx="208823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Ferie</a:t>
            </a:r>
            <a:r>
              <a:rPr lang="cs-CZ" sz="4000" b="1" dirty="0" err="1" smtClean="0"/>
              <a:t>n</a:t>
            </a:r>
            <a:endParaRPr lang="cs-CZ" sz="4000" b="1" dirty="0"/>
          </a:p>
        </p:txBody>
      </p:sp>
      <p:sp>
        <p:nvSpPr>
          <p:cNvPr id="12" name="Obdélník 11"/>
          <p:cNvSpPr/>
          <p:nvPr/>
        </p:nvSpPr>
        <p:spPr>
          <a:xfrm>
            <a:off x="5408986" y="2822492"/>
            <a:ext cx="210482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Brille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5408986" y="3717032"/>
            <a:ext cx="214400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Sport</a:t>
            </a:r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1259632" y="6239125"/>
            <a:ext cx="6237586" cy="5603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Doplněn správný člen.</a:t>
            </a:r>
            <a:endParaRPr lang="cs-CZ" sz="2800" b="1" dirty="0"/>
          </a:p>
        </p:txBody>
      </p:sp>
      <p:sp>
        <p:nvSpPr>
          <p:cNvPr id="14" name="Obdélník 13"/>
          <p:cNvSpPr/>
          <p:nvPr/>
        </p:nvSpPr>
        <p:spPr>
          <a:xfrm>
            <a:off x="1261057" y="188640"/>
            <a:ext cx="620827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Utvoř správné tvary: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259632" y="1087937"/>
            <a:ext cx="1561452" cy="7308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der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259632" y="1938368"/>
            <a:ext cx="1561452" cy="7308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die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259632" y="2846575"/>
            <a:ext cx="1561452" cy="7308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die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259632" y="3717032"/>
            <a:ext cx="1561452" cy="7308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der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259632" y="4632177"/>
            <a:ext cx="1561452" cy="7115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die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259632" y="5424517"/>
            <a:ext cx="1561452" cy="7308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561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63</Words>
  <Application>Microsoft Office PowerPoint</Application>
  <PresentationFormat>Předvádění na obrazovce (4:3)</PresentationFormat>
  <Paragraphs>39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Podstatná jména složená německý jazyk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Nováková Lenka</dc:creator>
  <cp:lastModifiedBy>Nováková Lenka</cp:lastModifiedBy>
  <cp:revision>7</cp:revision>
  <dcterms:created xsi:type="dcterms:W3CDTF">2011-03-19T16:05:30Z</dcterms:created>
  <dcterms:modified xsi:type="dcterms:W3CDTF">2011-03-19T17:07:15Z</dcterms:modified>
</cp:coreProperties>
</file>