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9" r:id="rId6"/>
    <p:sldId id="258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VY_32_INOVACE_172_MATEMATIKA_OBJEM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OBJEM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ECAD3B-BEBF-4DBC-966B-B2377EB94C1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8B32C0-0FE2-4582-9E55-41DDDD914636}" type="presOf" srcId="{B651F6E3-6281-48DB-9319-2AEAFDAE7572}" destId="{6BB5E863-4638-4E1D-BFDE-399D028AC4ED}" srcOrd="1" destOrd="0" presId="urn:microsoft.com/office/officeart/2005/8/layout/target3"/>
    <dgm:cxn modelId="{66E4FB1D-C270-4E9A-A0A0-20084A81C04D}" type="presOf" srcId="{B651F6E3-6281-48DB-9319-2AEAFDAE7572}" destId="{619D679B-A015-4ECF-8348-D1034C574F40}" srcOrd="0" destOrd="0" presId="urn:microsoft.com/office/officeart/2005/8/layout/target3"/>
    <dgm:cxn modelId="{69BDAB9A-24F6-4F8B-92EC-76A87D67DF43}" type="presOf" srcId="{D1D4F407-5343-4D3F-B5B9-D407B03CAEB4}" destId="{AED2198E-93D5-4001-81B4-73124B309672}" srcOrd="1" destOrd="0" presId="urn:microsoft.com/office/officeart/2005/8/layout/target3"/>
    <dgm:cxn modelId="{AAC4AB0F-B868-483D-88FA-A5847BB3B3F5}" type="presOf" srcId="{D8197B8C-B260-4A16-BDF4-0947B075E274}" destId="{25B08C86-7E15-44DC-BE7F-FFB55DD49D12}" srcOrd="0" destOrd="0" presId="urn:microsoft.com/office/officeart/2005/8/layout/target3"/>
    <dgm:cxn modelId="{1CE1DF22-4B33-4616-BA1F-528C005FD340}" type="presOf" srcId="{D1B46980-6531-4606-95E6-44980827E919}" destId="{6140AFEC-043D-4C43-A2F9-D0F5331DF3A3}" srcOrd="0" destOrd="0" presId="urn:microsoft.com/office/officeart/2005/8/layout/target3"/>
    <dgm:cxn modelId="{DD693C72-E34A-428B-9DBC-9A500279149F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13353C6-E74C-4C98-9BEC-0013629C6EC9}" type="presOf" srcId="{D8197B8C-B260-4A16-BDF4-0947B075E274}" destId="{5A5FFA88-C948-4069-8E93-59FA12366E83}" srcOrd="1" destOrd="0" presId="urn:microsoft.com/office/officeart/2005/8/layout/target3"/>
    <dgm:cxn modelId="{358C6928-75F9-4AEB-AB80-7078B9AE8A76}" type="presOf" srcId="{D1D4F407-5343-4D3F-B5B9-D407B03CAEB4}" destId="{D005CE8C-CC26-4C3E-AC11-E15060ECD759}" srcOrd="0" destOrd="0" presId="urn:microsoft.com/office/officeart/2005/8/layout/target3"/>
    <dgm:cxn modelId="{FD908263-B201-4B79-836A-A983A3637C3B}" type="presOf" srcId="{4C35D32F-0EAB-4CD7-82EE-45574DC2A586}" destId="{890E4F0B-2866-4A3F-A3C7-2A14B1797930}" srcOrd="1" destOrd="0" presId="urn:microsoft.com/office/officeart/2005/8/layout/target3"/>
    <dgm:cxn modelId="{85E136F4-A9FF-454C-A00C-ACF4A178756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22C262E-BAB4-4D29-9FFF-322CD6D4B8B9}" type="presParOf" srcId="{333A1088-737F-45CB-B68E-254E46348037}" destId="{F5ABB229-8D3B-4694-996A-96F23CF14429}" srcOrd="0" destOrd="0" presId="urn:microsoft.com/office/officeart/2005/8/layout/target3"/>
    <dgm:cxn modelId="{EF33D6B9-3FC1-4556-A42F-C9C5AB2357B2}" type="presParOf" srcId="{333A1088-737F-45CB-B68E-254E46348037}" destId="{F41139FD-01EE-4571-8B17-4FB00FC51163}" srcOrd="1" destOrd="0" presId="urn:microsoft.com/office/officeart/2005/8/layout/target3"/>
    <dgm:cxn modelId="{3E44A248-A2B6-47FD-BCA1-20B59A270C10}" type="presParOf" srcId="{333A1088-737F-45CB-B68E-254E46348037}" destId="{D005CE8C-CC26-4C3E-AC11-E15060ECD759}" srcOrd="2" destOrd="0" presId="urn:microsoft.com/office/officeart/2005/8/layout/target3"/>
    <dgm:cxn modelId="{49BE98BF-6A4E-452A-8F29-A89E638221DE}" type="presParOf" srcId="{333A1088-737F-45CB-B68E-254E46348037}" destId="{2C702D82-9B77-49B7-9568-BB8EB47C3372}" srcOrd="3" destOrd="0" presId="urn:microsoft.com/office/officeart/2005/8/layout/target3"/>
    <dgm:cxn modelId="{522DF915-FC0D-4BF3-95A9-AF2A87B1E5DD}" type="presParOf" srcId="{333A1088-737F-45CB-B68E-254E46348037}" destId="{A52A0455-90FF-4808-ABD0-F02540D31D5A}" srcOrd="4" destOrd="0" presId="urn:microsoft.com/office/officeart/2005/8/layout/target3"/>
    <dgm:cxn modelId="{D49FD43B-C200-48DE-AE53-15F11F549B57}" type="presParOf" srcId="{333A1088-737F-45CB-B68E-254E46348037}" destId="{6140AFEC-043D-4C43-A2F9-D0F5331DF3A3}" srcOrd="5" destOrd="0" presId="urn:microsoft.com/office/officeart/2005/8/layout/target3"/>
    <dgm:cxn modelId="{CD2CF911-B6D2-4AC6-99C8-B65186F21DB8}" type="presParOf" srcId="{333A1088-737F-45CB-B68E-254E46348037}" destId="{9358AC05-5D7D-4327-9F80-1AD486AEA664}" srcOrd="6" destOrd="0" presId="urn:microsoft.com/office/officeart/2005/8/layout/target3"/>
    <dgm:cxn modelId="{55F0B628-C3C6-48FF-96A1-6DA09985F86C}" type="presParOf" srcId="{333A1088-737F-45CB-B68E-254E46348037}" destId="{313FC574-E1CD-4FB4-B054-0B805CE0447D}" srcOrd="7" destOrd="0" presId="urn:microsoft.com/office/officeart/2005/8/layout/target3"/>
    <dgm:cxn modelId="{B1B9ABBA-6160-4C16-BE1C-C17690F714AE}" type="presParOf" srcId="{333A1088-737F-45CB-B68E-254E46348037}" destId="{619D679B-A015-4ECF-8348-D1034C574F40}" srcOrd="8" destOrd="0" presId="urn:microsoft.com/office/officeart/2005/8/layout/target3"/>
    <dgm:cxn modelId="{3B290E72-0C7F-4EBE-9B8E-85F51D3D8316}" type="presParOf" srcId="{333A1088-737F-45CB-B68E-254E46348037}" destId="{322283A8-4A27-4CDA-BAE3-F381106A9174}" srcOrd="9" destOrd="0" presId="urn:microsoft.com/office/officeart/2005/8/layout/target3"/>
    <dgm:cxn modelId="{E279F5AA-AA10-4F96-87D7-FF505C764740}" type="presParOf" srcId="{333A1088-737F-45CB-B68E-254E46348037}" destId="{FFC9F71D-1B4F-4AD9-A4A6-86ADEFC8AF5C}" srcOrd="10" destOrd="0" presId="urn:microsoft.com/office/officeart/2005/8/layout/target3"/>
    <dgm:cxn modelId="{467F6BA6-10EF-47BD-953D-BCC8028E076A}" type="presParOf" srcId="{333A1088-737F-45CB-B68E-254E46348037}" destId="{25B08C86-7E15-44DC-BE7F-FFB55DD49D12}" srcOrd="11" destOrd="0" presId="urn:microsoft.com/office/officeart/2005/8/layout/target3"/>
    <dgm:cxn modelId="{404BFB1A-2FCE-40A8-B931-09EAEBA07F21}" type="presParOf" srcId="{333A1088-737F-45CB-B68E-254E46348037}" destId="{76644BE8-9D7C-4C09-B250-3D10AF48CBB7}" srcOrd="12" destOrd="0" presId="urn:microsoft.com/office/officeart/2005/8/layout/target3"/>
    <dgm:cxn modelId="{3D2845C5-E93F-428D-9D41-3EC39E2D7881}" type="presParOf" srcId="{333A1088-737F-45CB-B68E-254E46348037}" destId="{EE85B701-7295-41C0-BA7A-34D3756A2AE6}" srcOrd="13" destOrd="0" presId="urn:microsoft.com/office/officeart/2005/8/layout/target3"/>
    <dgm:cxn modelId="{32471BE5-6C5D-4F5F-BACA-326516F4EC0E}" type="presParOf" srcId="{333A1088-737F-45CB-B68E-254E46348037}" destId="{8BEBB6EC-1DAA-4CAC-8A25-BC0FCBD5DBD5}" srcOrd="14" destOrd="0" presId="urn:microsoft.com/office/officeart/2005/8/layout/target3"/>
    <dgm:cxn modelId="{D2DF5973-FC7E-4510-8A8C-C42A5A4B5ED5}" type="presParOf" srcId="{333A1088-737F-45CB-B68E-254E46348037}" destId="{AED2198E-93D5-4001-81B4-73124B309672}" srcOrd="15" destOrd="0" presId="urn:microsoft.com/office/officeart/2005/8/layout/target3"/>
    <dgm:cxn modelId="{FC0AB8A1-3EA1-4290-9B06-41C845CE1D64}" type="presParOf" srcId="{333A1088-737F-45CB-B68E-254E46348037}" destId="{2BE915AB-18AA-4053-B92C-3BFC9ED204BB}" srcOrd="16" destOrd="0" presId="urn:microsoft.com/office/officeart/2005/8/layout/target3"/>
    <dgm:cxn modelId="{E020546F-B404-49AF-A0D0-A295C2B137B9}" type="presParOf" srcId="{333A1088-737F-45CB-B68E-254E46348037}" destId="{6BB5E863-4638-4E1D-BFDE-399D028AC4ED}" srcOrd="17" destOrd="0" presId="urn:microsoft.com/office/officeart/2005/8/layout/target3"/>
    <dgm:cxn modelId="{3E18E3A1-5623-4799-A0B5-F632A0CBCFF1}" type="presParOf" srcId="{333A1088-737F-45CB-B68E-254E46348037}" destId="{5A5FFA88-C948-4069-8E93-59FA12366E83}" srcOrd="18" destOrd="0" presId="urn:microsoft.com/office/officeart/2005/8/layout/target3"/>
    <dgm:cxn modelId="{911E1908-00BF-4201-A29D-EC251AC9F48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VY_32_INOVACE_172_MATEMATIKA_OBJEM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OBJEM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7FD29-8A2D-4560-986E-8A47A87DCDB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540A0-B1D0-48F4-8948-62C17F8FA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659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ve své škole</a:t>
            </a:r>
            <a:r>
              <a:rPr lang="cs-CZ" baseline="0" dirty="0" smtClean="0"/>
              <a:t> předměty, které můžeš naplnit tekutinou.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obrázek spustíte krátké video.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</a:t>
            </a:r>
            <a:r>
              <a:rPr lang="cs-CZ" baseline="0" dirty="0" smtClean="0"/>
              <a:t> jak ve své škole používáš jednotku objemu v praxi. Naše třída zalévala květiny vodou s rozpustným hnojivem a připravovala čaj pro všechny žáky školy k svačině :o).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některé</a:t>
            </a:r>
            <a:r>
              <a:rPr lang="cs-CZ" baseline="0" dirty="0" smtClean="0"/>
              <a:t> z uvedených objemů ve své škole (třídě).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ideo" Target="file:///G:\DUM%20II\P1070262.MOV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06239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743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praktické.</a:t>
            </a:r>
          </a:p>
          <a:p>
            <a:r>
              <a:rPr lang="cs-CZ" dirty="0" smtClean="0"/>
              <a:t>Prezentace byla použita k zopakování a procvičení učiva.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objem, litr, mililitr, decilitr</a:t>
            </a:r>
          </a:p>
          <a:p>
            <a:r>
              <a:rPr lang="cs-CZ" smtClean="0"/>
              <a:t>Vytvořeno 15.04.2013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904179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CO BUDEME PŘEVÁDĚT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3367" y="1340768"/>
            <a:ext cx="1890261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b="1" dirty="0" smtClean="0">
                <a:solidFill>
                  <a:srgbClr val="FF0000"/>
                </a:solidFill>
              </a:rPr>
              <a:t>?</a:t>
            </a:r>
            <a:endParaRPr lang="cs-CZ" sz="28700" b="1" dirty="0">
              <a:solidFill>
                <a:srgbClr val="FF000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699792" y="1124744"/>
            <a:ext cx="3600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JEDNOTKY</a:t>
            </a:r>
            <a:endParaRPr kumimoji="0" lang="cs-CZ" sz="60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Obrázek 10" descr="P107026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2204864"/>
            <a:ext cx="5544616" cy="3601660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323528" y="2204864"/>
            <a:ext cx="2664296" cy="1368152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OBJEMU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 rot="980378">
            <a:off x="5093037" y="4472933"/>
            <a:ext cx="3563888" cy="1656184"/>
          </a:xfrm>
          <a:prstGeom prst="lef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HMOTNOSTI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9108554">
            <a:off x="1162306" y="4572251"/>
            <a:ext cx="2664296" cy="1368152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DÉLKY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6660232" y="2276872"/>
            <a:ext cx="2143259" cy="1656184"/>
          </a:xfrm>
          <a:prstGeom prst="lef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ČASU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323528" y="2132856"/>
            <a:ext cx="8820472" cy="4536504"/>
            <a:chOff x="323528" y="2060848"/>
            <a:chExt cx="8568952" cy="4536504"/>
          </a:xfrm>
        </p:grpSpPr>
        <p:sp>
          <p:nvSpPr>
            <p:cNvPr id="18" name="Obdélník 17"/>
            <p:cNvSpPr/>
            <p:nvPr/>
          </p:nvSpPr>
          <p:spPr>
            <a:xfrm>
              <a:off x="323528" y="2060848"/>
              <a:ext cx="8568952" cy="453650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475656" y="2636912"/>
              <a:ext cx="6526146" cy="221599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3800" b="1" dirty="0" smtClean="0">
                  <a:solidFill>
                    <a:srgbClr val="FF0000"/>
                  </a:solidFill>
                </a:rPr>
                <a:t>OBJEMU</a:t>
              </a:r>
              <a:endParaRPr lang="cs-CZ" sz="13800" b="1" dirty="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  <p:bldP spid="10" grpId="0" animBg="1"/>
      <p:bldP spid="8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1070262.MO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2771800" y="1700808"/>
            <a:ext cx="3048000" cy="2286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619672" y="332656"/>
            <a:ext cx="57695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ODMĚŘUJEME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395536" y="1628800"/>
            <a:ext cx="8429021" cy="4708396"/>
            <a:chOff x="395536" y="1628800"/>
            <a:chExt cx="8429021" cy="4708396"/>
          </a:xfrm>
        </p:grpSpPr>
        <p:sp>
          <p:nvSpPr>
            <p:cNvPr id="10" name="TextovéPole 9"/>
            <p:cNvSpPr txBox="1"/>
            <p:nvPr/>
          </p:nvSpPr>
          <p:spPr>
            <a:xfrm>
              <a:off x="6156176" y="4581128"/>
              <a:ext cx="47801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t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95536" y="4653136"/>
              <a:ext cx="99097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kg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55576" y="3284984"/>
              <a:ext cx="156324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596336" y="1628800"/>
              <a:ext cx="122822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cm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979712" y="5229200"/>
              <a:ext cx="747320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cl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67544" y="2348880"/>
              <a:ext cx="39305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>
                  <a:solidFill>
                    <a:srgbClr val="FF0000"/>
                  </a:solidFill>
                </a:rPr>
                <a:t>l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04048" y="4869160"/>
              <a:ext cx="58541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g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164288" y="4653136"/>
              <a:ext cx="108234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419872" y="4797152"/>
              <a:ext cx="87395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804248" y="2996952"/>
              <a:ext cx="1200970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err="1" smtClean="0">
                  <a:solidFill>
                    <a:srgbClr val="FF0000"/>
                  </a:solidFill>
                </a:rPr>
                <a:t>dcl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25" name="Přímá spojovací šipka 24"/>
          <p:cNvCxnSpPr/>
          <p:nvPr/>
        </p:nvCxnSpPr>
        <p:spPr>
          <a:xfrm>
            <a:off x="971600" y="2924944"/>
            <a:ext cx="2592288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339752" y="3645024"/>
            <a:ext cx="1368152" cy="18002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4427984" y="3645024"/>
            <a:ext cx="2808312" cy="144016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9" idx="1"/>
          </p:cNvCxnSpPr>
          <p:nvPr/>
        </p:nvCxnSpPr>
        <p:spPr>
          <a:xfrm flipH="1" flipV="1">
            <a:off x="4788024" y="3429000"/>
            <a:ext cx="2016224" cy="1219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539552" y="1412776"/>
            <a:ext cx="8424936" cy="49685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m</a:t>
            </a:r>
            <a:r>
              <a:rPr lang="cs-CZ" sz="9600" b="1" dirty="0" smtClean="0">
                <a:solidFill>
                  <a:srgbClr val="FF0000"/>
                </a:solidFill>
              </a:rPr>
              <a:t>l  </a:t>
            </a:r>
            <a:r>
              <a:rPr lang="cs-CZ" sz="9600" b="1" dirty="0" smtClean="0">
                <a:solidFill>
                  <a:schemeClr val="tx1"/>
                </a:solidFill>
              </a:rPr>
              <a:t>c</a:t>
            </a:r>
            <a:r>
              <a:rPr lang="cs-CZ" sz="9600" b="1" dirty="0" smtClean="0">
                <a:solidFill>
                  <a:srgbClr val="FF0000"/>
                </a:solidFill>
              </a:rPr>
              <a:t>l  </a:t>
            </a:r>
            <a:r>
              <a:rPr lang="cs-CZ" sz="9600" b="1" dirty="0" err="1" smtClean="0">
                <a:solidFill>
                  <a:schemeClr val="tx1"/>
                </a:solidFill>
              </a:rPr>
              <a:t>dc</a:t>
            </a:r>
            <a:r>
              <a:rPr lang="cs-CZ" sz="9600" b="1" dirty="0" err="1" smtClean="0">
                <a:solidFill>
                  <a:srgbClr val="FF0000"/>
                </a:solidFill>
              </a:rPr>
              <a:t>l</a:t>
            </a:r>
            <a:r>
              <a:rPr lang="cs-CZ" sz="9600" b="1" dirty="0">
                <a:solidFill>
                  <a:srgbClr val="FF0000"/>
                </a:solidFill>
              </a:rPr>
              <a:t> </a:t>
            </a:r>
            <a:r>
              <a:rPr lang="cs-CZ" sz="9600" b="1" dirty="0" smtClean="0">
                <a:solidFill>
                  <a:srgbClr val="FF0000"/>
                </a:solidFill>
              </a:rPr>
              <a:t> l  </a:t>
            </a:r>
            <a:r>
              <a:rPr lang="cs-CZ" sz="9600" b="1" dirty="0" err="1" smtClean="0">
                <a:solidFill>
                  <a:schemeClr val="tx1"/>
                </a:solidFill>
              </a:rPr>
              <a:t>h</a:t>
            </a:r>
            <a:r>
              <a:rPr lang="cs-CZ" sz="9600" b="1" dirty="0" err="1" smtClean="0">
                <a:solidFill>
                  <a:srgbClr val="FF0000"/>
                </a:solidFill>
              </a:rPr>
              <a:t>l</a:t>
            </a:r>
            <a:r>
              <a:rPr lang="cs-CZ" sz="9600" b="1" dirty="0" smtClean="0">
                <a:solidFill>
                  <a:srgbClr val="FF0000"/>
                </a:solidFill>
              </a:rPr>
              <a:t> 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164288" y="1412776"/>
            <a:ext cx="1792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Dopiš názvy: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9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video>
              <p:cMediaNode>
                <p:cTn id="6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video>
          </p:childTnLst>
        </p:cTn>
      </p:par>
    </p:tnLst>
    <p:bldLst>
      <p:bldP spid="36" grpId="0" animBg="1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95536" y="260648"/>
            <a:ext cx="81378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URČI KOLIK SE VEJDE TEKUTINY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Tomáš\AppData\Local\Microsoft\Windows\Temporary Internet Files\Content.IE5\W3JV4GZ5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16832"/>
            <a:ext cx="2743200" cy="2743200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779912" y="2474894"/>
            <a:ext cx="16225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500 ml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1340768"/>
            <a:ext cx="15071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450ml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5877272"/>
            <a:ext cx="13628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50 ml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79912" y="3609020"/>
            <a:ext cx="16225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250 ml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4743146"/>
            <a:ext cx="686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l</a:t>
            </a:r>
            <a:endParaRPr lang="cs-CZ" sz="4000" b="1" dirty="0"/>
          </a:p>
        </p:txBody>
      </p:sp>
      <p:sp>
        <p:nvSpPr>
          <p:cNvPr id="26" name="Obdélník 25"/>
          <p:cNvSpPr/>
          <p:nvPr/>
        </p:nvSpPr>
        <p:spPr>
          <a:xfrm>
            <a:off x="2843808" y="1412776"/>
            <a:ext cx="5760640" cy="52565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2852936"/>
            <a:ext cx="686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l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71314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988985" y="2852936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27852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80312" y="2852936"/>
            <a:ext cx="7280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ml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04440" y="2852936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1 000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47902" y="285293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10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6" grpId="0" animBg="1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omáš\AppData\Local\Microsoft\Windows\Temporary Internet Files\Content.IE5\W3JV4GZ5\MC9004413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40768"/>
            <a:ext cx="2743200" cy="27432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260648"/>
            <a:ext cx="81378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URČI KOLIK SE VEJDE TEKUTINY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2474894"/>
            <a:ext cx="16225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500 ml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1340768"/>
            <a:ext cx="19976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1 000 ml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5877272"/>
            <a:ext cx="13628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50 ml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3609020"/>
            <a:ext cx="16225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250 ml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3928" y="4743146"/>
            <a:ext cx="686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l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2843808" y="1412776"/>
            <a:ext cx="5760640" cy="52565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347864" y="2852936"/>
            <a:ext cx="16225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250 ml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99796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02123" y="2852936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633319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028384" y="2852936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02235" y="2852936"/>
            <a:ext cx="10967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0,25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68712" y="2852936"/>
            <a:ext cx="837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2,5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5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467544" y="836712"/>
            <a:ext cx="3882645" cy="707886"/>
            <a:chOff x="467544" y="836712"/>
            <a:chExt cx="3882645" cy="707886"/>
          </a:xfrm>
        </p:grpSpPr>
        <p:sp>
          <p:nvSpPr>
            <p:cNvPr id="2" name="TextovéPole 1"/>
            <p:cNvSpPr txBox="1"/>
            <p:nvPr/>
          </p:nvSpPr>
          <p:spPr>
            <a:xfrm>
              <a:off x="467544" y="836712"/>
              <a:ext cx="14943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 2 l</a:t>
              </a:r>
              <a:endParaRPr lang="cs-CZ" sz="40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835696" y="836712"/>
              <a:ext cx="67037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=</a:t>
              </a:r>
              <a:endParaRPr lang="cs-CZ" sz="40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275856" y="836712"/>
              <a:ext cx="10743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</a:t>
              </a:r>
              <a:r>
                <a:rPr lang="cs-CZ" sz="4000" b="1" dirty="0"/>
                <a:t> </a:t>
              </a:r>
              <a:r>
                <a:rPr lang="cs-CZ" sz="4000" b="1" dirty="0" smtClean="0"/>
                <a:t>ml</a:t>
              </a:r>
              <a:endParaRPr lang="cs-CZ" sz="40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67544" y="2042846"/>
            <a:ext cx="3882645" cy="707886"/>
            <a:chOff x="539552" y="1916832"/>
            <a:chExt cx="3882645" cy="707886"/>
          </a:xfrm>
        </p:grpSpPr>
        <p:sp>
          <p:nvSpPr>
            <p:cNvPr id="6" name="TextovéPole 5"/>
            <p:cNvSpPr txBox="1"/>
            <p:nvPr/>
          </p:nvSpPr>
          <p:spPr>
            <a:xfrm>
              <a:off x="539552" y="1916832"/>
              <a:ext cx="14943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 3 l</a:t>
              </a:r>
              <a:endParaRPr lang="cs-CZ" sz="4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91484" y="1916832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347864" y="1916832"/>
              <a:ext cx="10743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ml</a:t>
              </a:r>
              <a:endParaRPr lang="cs-CZ" sz="40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467544" y="2645913"/>
            <a:ext cx="3882645" cy="707886"/>
            <a:chOff x="611560" y="2564904"/>
            <a:chExt cx="3882645" cy="707886"/>
          </a:xfrm>
        </p:grpSpPr>
        <p:sp>
          <p:nvSpPr>
            <p:cNvPr id="9" name="TextovéPole 8"/>
            <p:cNvSpPr txBox="1"/>
            <p:nvPr/>
          </p:nvSpPr>
          <p:spPr>
            <a:xfrm>
              <a:off x="611560" y="2564904"/>
              <a:ext cx="152317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75 l</a:t>
              </a:r>
              <a:endParaRPr lang="cs-CZ" sz="4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163492" y="256490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419872" y="2564904"/>
              <a:ext cx="10743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ml</a:t>
              </a:r>
              <a:endParaRPr lang="cs-CZ" sz="40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67544" y="3248980"/>
            <a:ext cx="3927529" cy="707886"/>
            <a:chOff x="643804" y="3212976"/>
            <a:chExt cx="3927529" cy="707886"/>
          </a:xfrm>
        </p:grpSpPr>
        <p:sp>
          <p:nvSpPr>
            <p:cNvPr id="12" name="TextovéPole 11"/>
            <p:cNvSpPr txBox="1"/>
            <p:nvPr/>
          </p:nvSpPr>
          <p:spPr>
            <a:xfrm>
              <a:off x="643804" y="3212976"/>
              <a:ext cx="15937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20 ml</a:t>
              </a:r>
              <a:endParaRPr lang="cs-CZ" sz="4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195736" y="3212976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452116" y="3212976"/>
              <a:ext cx="11192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 l</a:t>
              </a:r>
              <a:endParaRPr lang="cs-CZ" sz="40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67544" y="3852047"/>
            <a:ext cx="3927529" cy="707886"/>
            <a:chOff x="571796" y="3789040"/>
            <a:chExt cx="3927529" cy="707886"/>
          </a:xfrm>
        </p:grpSpPr>
        <p:sp>
          <p:nvSpPr>
            <p:cNvPr id="15" name="TextovéPole 14"/>
            <p:cNvSpPr txBox="1"/>
            <p:nvPr/>
          </p:nvSpPr>
          <p:spPr>
            <a:xfrm>
              <a:off x="571796" y="3789040"/>
              <a:ext cx="162256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350 ml</a:t>
              </a:r>
              <a:endParaRPr lang="cs-CZ" sz="4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123728" y="3789040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380108" y="3789040"/>
              <a:ext cx="11192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 l</a:t>
              </a:r>
              <a:endParaRPr lang="cs-CZ" sz="40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67544" y="4455114"/>
            <a:ext cx="3927529" cy="707886"/>
            <a:chOff x="643804" y="4509120"/>
            <a:chExt cx="3927529" cy="707886"/>
          </a:xfrm>
        </p:grpSpPr>
        <p:sp>
          <p:nvSpPr>
            <p:cNvPr id="18" name="TextovéPole 17"/>
            <p:cNvSpPr txBox="1"/>
            <p:nvPr/>
          </p:nvSpPr>
          <p:spPr>
            <a:xfrm>
              <a:off x="643804" y="4509120"/>
              <a:ext cx="16802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8 ml</a:t>
              </a:r>
              <a:endParaRPr lang="cs-CZ" sz="40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195736" y="4509120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452116" y="4509120"/>
              <a:ext cx="11192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 l</a:t>
              </a:r>
              <a:endParaRPr lang="cs-CZ" sz="40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67544" y="5058181"/>
            <a:ext cx="3927529" cy="707886"/>
            <a:chOff x="611560" y="5085184"/>
            <a:chExt cx="3927529" cy="707886"/>
          </a:xfrm>
        </p:grpSpPr>
        <p:sp>
          <p:nvSpPr>
            <p:cNvPr id="21" name="TextovéPole 20"/>
            <p:cNvSpPr txBox="1"/>
            <p:nvPr/>
          </p:nvSpPr>
          <p:spPr>
            <a:xfrm>
              <a:off x="611560" y="5085184"/>
              <a:ext cx="162256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700 ml</a:t>
              </a:r>
              <a:endParaRPr lang="cs-CZ" sz="40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63492" y="508518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419872" y="5085184"/>
              <a:ext cx="11192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 l</a:t>
              </a:r>
              <a:endParaRPr lang="cs-CZ" sz="40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0" y="5661248"/>
            <a:ext cx="4395073" cy="707886"/>
            <a:chOff x="72008" y="5661248"/>
            <a:chExt cx="4395073" cy="707886"/>
          </a:xfrm>
        </p:grpSpPr>
        <p:sp>
          <p:nvSpPr>
            <p:cNvPr id="24" name="TextovéPole 23"/>
            <p:cNvSpPr txBox="1"/>
            <p:nvPr/>
          </p:nvSpPr>
          <p:spPr>
            <a:xfrm>
              <a:off x="72008" y="5661248"/>
              <a:ext cx="211307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1 500 ml</a:t>
              </a:r>
              <a:endParaRPr lang="cs-CZ" sz="40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091484" y="5661248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347864" y="5661248"/>
              <a:ext cx="11192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 </a:t>
              </a:r>
              <a:r>
                <a:rPr lang="cs-CZ" sz="4000" b="1" dirty="0" smtClean="0"/>
                <a:t>      l</a:t>
              </a:r>
              <a:endParaRPr lang="cs-CZ" sz="40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67544" y="1439779"/>
            <a:ext cx="3882645" cy="707886"/>
            <a:chOff x="467544" y="1340768"/>
            <a:chExt cx="3882645" cy="707886"/>
          </a:xfrm>
        </p:grpSpPr>
        <p:sp>
          <p:nvSpPr>
            <p:cNvPr id="27" name="TextovéPole 26"/>
            <p:cNvSpPr txBox="1"/>
            <p:nvPr/>
          </p:nvSpPr>
          <p:spPr>
            <a:xfrm>
              <a:off x="467544" y="1340768"/>
              <a:ext cx="152317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60 l</a:t>
              </a:r>
              <a:endParaRPr lang="cs-CZ" sz="40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019476" y="1340768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275856" y="1340768"/>
              <a:ext cx="10743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ml</a:t>
              </a:r>
              <a:endParaRPr lang="cs-CZ" sz="4000" b="1" dirty="0"/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355976" y="8367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355976" y="14127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355976" y="20608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355976" y="26369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355976" y="32129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55976" y="38610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355976" y="44371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355976" y="50131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355976" y="56612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588224" y="836712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588224" y="1430778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588224" y="2024844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588224" y="4401108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588224" y="4995174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588224" y="5589240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588224" y="2618910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588224" y="3212976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588224" y="3807042"/>
            <a:ext cx="801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dcl</a:t>
            </a:r>
            <a:endParaRPr lang="cs-CZ" sz="4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611143" y="908720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611143" y="2132856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519772" y="1520788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60 000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519772" y="2744924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75 000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696904" y="39690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0,35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696904" y="335699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605533" y="4581128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0,008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788275" y="580526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788275" y="5193196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263754" y="90872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263754" y="21328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172383" y="152078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172383" y="2744924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750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5217267" y="3969060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3,5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5355125" y="335699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5217267" y="4581128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263754" y="580526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5355125" y="51931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omáš\AppData\Local\Microsoft\Windows\Temporary Internet Files\Content.IE5\G73HAALN\MC9004343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268760"/>
            <a:ext cx="4487355" cy="4194012"/>
          </a:xfrm>
          <a:prstGeom prst="rect">
            <a:avLst/>
          </a:prstGeom>
          <a:noFill/>
        </p:spPr>
      </p:pic>
      <p:cxnSp>
        <p:nvCxnSpPr>
          <p:cNvPr id="4" name="Přímá spojovací šipka 3"/>
          <p:cNvCxnSpPr/>
          <p:nvPr/>
        </p:nvCxnSpPr>
        <p:spPr>
          <a:xfrm flipV="1">
            <a:off x="1115616" y="2708920"/>
            <a:ext cx="1656184" cy="108012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67544" y="3861048"/>
            <a:ext cx="1244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200ml</a:t>
            </a:r>
            <a:endParaRPr lang="cs-CZ" sz="3200" b="1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3275856" y="980728"/>
            <a:ext cx="1368152" cy="108012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6016" y="476672"/>
            <a:ext cx="9781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 </a:t>
            </a:r>
            <a:r>
              <a:rPr lang="cs-CZ" sz="3200" b="1" dirty="0" err="1" smtClean="0"/>
              <a:t>dcl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90872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349</Words>
  <Application>Microsoft Office PowerPoint</Application>
  <PresentationFormat>Předvádění na obrazovce (4:3)</PresentationFormat>
  <Paragraphs>135</Paragraphs>
  <Slides>9</Slides>
  <Notes>5</Notes>
  <HiddenSlides>2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CO BUDEME PŘEVÁDĚT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BUDEME PŘEVÁDĚT</dc:title>
  <dc:creator>Tomáš</dc:creator>
  <cp:lastModifiedBy>Dorota Šáchová</cp:lastModifiedBy>
  <cp:revision>21</cp:revision>
  <dcterms:created xsi:type="dcterms:W3CDTF">2013-04-02T19:22:29Z</dcterms:created>
  <dcterms:modified xsi:type="dcterms:W3CDTF">2013-04-30T12:43:55Z</dcterms:modified>
</cp:coreProperties>
</file>