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3" r:id="rId3"/>
    <p:sldId id="256" r:id="rId4"/>
    <p:sldId id="257" r:id="rId5"/>
    <p:sldId id="259" r:id="rId6"/>
    <p:sldId id="258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VY_32_INOVACE_174_MATEMATIKA_ČAS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</a:t>
          </a:r>
          <a:r>
            <a:rPr lang="cs-CZ" sz="2000" smtClean="0"/>
            <a:t>Dorota 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ČAS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6ACAB1-F8CF-4964-8815-6D1A299CB51F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8721D34-6969-418C-B307-3FB3275BF391}" type="presOf" srcId="{B651F6E3-6281-48DB-9319-2AEAFDAE7572}" destId="{6BB5E863-4638-4E1D-BFDE-399D028AC4ED}" srcOrd="1" destOrd="0" presId="urn:microsoft.com/office/officeart/2005/8/layout/target3"/>
    <dgm:cxn modelId="{389A86C9-80EC-4089-B773-13E6B9D5A56C}" type="presOf" srcId="{757F3AB3-0718-4624-B441-E567A8F0AB56}" destId="{333A1088-737F-45CB-B68E-254E46348037}" srcOrd="0" destOrd="0" presId="urn:microsoft.com/office/officeart/2005/8/layout/target3"/>
    <dgm:cxn modelId="{E33BE19D-E179-4CD3-9B03-015AEF3CB6F2}" type="presOf" srcId="{4C35D32F-0EAB-4CD7-82EE-45574DC2A586}" destId="{890E4F0B-2866-4A3F-A3C7-2A14B1797930}" srcOrd="1" destOrd="0" presId="urn:microsoft.com/office/officeart/2005/8/layout/target3"/>
    <dgm:cxn modelId="{51FA805F-E517-4927-A8FF-99A88FE2553C}" type="presOf" srcId="{D8197B8C-B260-4A16-BDF4-0947B075E274}" destId="{25B08C86-7E15-44DC-BE7F-FFB55DD49D12}" srcOrd="0" destOrd="0" presId="urn:microsoft.com/office/officeart/2005/8/layout/target3"/>
    <dgm:cxn modelId="{3EC76F9C-FE4C-4414-91CC-85FC002C6EA9}" type="presOf" srcId="{B651F6E3-6281-48DB-9319-2AEAFDAE7572}" destId="{619D679B-A015-4ECF-8348-D1034C574F40}" srcOrd="0" destOrd="0" presId="urn:microsoft.com/office/officeart/2005/8/layout/target3"/>
    <dgm:cxn modelId="{D20B8471-905F-42EB-B73A-092E479BCBB2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504E492-AB47-49EB-B870-0EA31C9DE66F}" type="presOf" srcId="{D1B46980-6531-4606-95E6-44980827E919}" destId="{2BE915AB-18AA-4053-B92C-3BFC9ED204BB}" srcOrd="1" destOrd="0" presId="urn:microsoft.com/office/officeart/2005/8/layout/target3"/>
    <dgm:cxn modelId="{935ABE0C-916F-4A89-8E3C-AFC2E7A85F9B}" type="presOf" srcId="{D1B46980-6531-4606-95E6-44980827E919}" destId="{6140AFEC-043D-4C43-A2F9-D0F5331DF3A3}" srcOrd="0" destOrd="0" presId="urn:microsoft.com/office/officeart/2005/8/layout/target3"/>
    <dgm:cxn modelId="{B2893340-DF97-45B0-8F63-3A04CFD4EF5F}" type="presOf" srcId="{D1D4F407-5343-4D3F-B5B9-D407B03CAEB4}" destId="{AED2198E-93D5-4001-81B4-73124B309672}" srcOrd="1" destOrd="0" presId="urn:microsoft.com/office/officeart/2005/8/layout/target3"/>
    <dgm:cxn modelId="{8BCAC2FE-27BA-47DE-A4F1-0DE05FDCAA3D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8E14FA5-B1AF-4A51-AFA1-D8D738EB0BAA}" type="presParOf" srcId="{333A1088-737F-45CB-B68E-254E46348037}" destId="{F5ABB229-8D3B-4694-996A-96F23CF14429}" srcOrd="0" destOrd="0" presId="urn:microsoft.com/office/officeart/2005/8/layout/target3"/>
    <dgm:cxn modelId="{1C15DC16-BF85-422E-AA3C-33C9490B6D61}" type="presParOf" srcId="{333A1088-737F-45CB-B68E-254E46348037}" destId="{F41139FD-01EE-4571-8B17-4FB00FC51163}" srcOrd="1" destOrd="0" presId="urn:microsoft.com/office/officeart/2005/8/layout/target3"/>
    <dgm:cxn modelId="{33EC2FED-4C66-499D-A12C-9AEEF6656DAA}" type="presParOf" srcId="{333A1088-737F-45CB-B68E-254E46348037}" destId="{D005CE8C-CC26-4C3E-AC11-E15060ECD759}" srcOrd="2" destOrd="0" presId="urn:microsoft.com/office/officeart/2005/8/layout/target3"/>
    <dgm:cxn modelId="{C41A529A-5900-4D41-A9D3-82D5E3B3000A}" type="presParOf" srcId="{333A1088-737F-45CB-B68E-254E46348037}" destId="{2C702D82-9B77-49B7-9568-BB8EB47C3372}" srcOrd="3" destOrd="0" presId="urn:microsoft.com/office/officeart/2005/8/layout/target3"/>
    <dgm:cxn modelId="{8A512B02-967D-4CA3-BB2B-49E8F1C89D25}" type="presParOf" srcId="{333A1088-737F-45CB-B68E-254E46348037}" destId="{A52A0455-90FF-4808-ABD0-F02540D31D5A}" srcOrd="4" destOrd="0" presId="urn:microsoft.com/office/officeart/2005/8/layout/target3"/>
    <dgm:cxn modelId="{00888D65-197F-4B1C-88BB-2066153EAEEC}" type="presParOf" srcId="{333A1088-737F-45CB-B68E-254E46348037}" destId="{6140AFEC-043D-4C43-A2F9-D0F5331DF3A3}" srcOrd="5" destOrd="0" presId="urn:microsoft.com/office/officeart/2005/8/layout/target3"/>
    <dgm:cxn modelId="{5BD3F81E-20E3-44B7-B07B-E12CE8F4A30A}" type="presParOf" srcId="{333A1088-737F-45CB-B68E-254E46348037}" destId="{9358AC05-5D7D-4327-9F80-1AD486AEA664}" srcOrd="6" destOrd="0" presId="urn:microsoft.com/office/officeart/2005/8/layout/target3"/>
    <dgm:cxn modelId="{2F3EEF01-A159-44DD-BE80-E0CF93EEE6F7}" type="presParOf" srcId="{333A1088-737F-45CB-B68E-254E46348037}" destId="{313FC574-E1CD-4FB4-B054-0B805CE0447D}" srcOrd="7" destOrd="0" presId="urn:microsoft.com/office/officeart/2005/8/layout/target3"/>
    <dgm:cxn modelId="{AC0969F9-695C-47DF-8833-3FF9E4DEECF0}" type="presParOf" srcId="{333A1088-737F-45CB-B68E-254E46348037}" destId="{619D679B-A015-4ECF-8348-D1034C574F40}" srcOrd="8" destOrd="0" presId="urn:microsoft.com/office/officeart/2005/8/layout/target3"/>
    <dgm:cxn modelId="{75B4DBBB-973F-4DA2-86A1-3E8869C0CFEE}" type="presParOf" srcId="{333A1088-737F-45CB-B68E-254E46348037}" destId="{322283A8-4A27-4CDA-BAE3-F381106A9174}" srcOrd="9" destOrd="0" presId="urn:microsoft.com/office/officeart/2005/8/layout/target3"/>
    <dgm:cxn modelId="{0156D2D7-AF6E-4912-9EF4-113DB9C46DB0}" type="presParOf" srcId="{333A1088-737F-45CB-B68E-254E46348037}" destId="{FFC9F71D-1B4F-4AD9-A4A6-86ADEFC8AF5C}" srcOrd="10" destOrd="0" presId="urn:microsoft.com/office/officeart/2005/8/layout/target3"/>
    <dgm:cxn modelId="{08500F76-B88A-48CA-A786-EDE7E7DC21EA}" type="presParOf" srcId="{333A1088-737F-45CB-B68E-254E46348037}" destId="{25B08C86-7E15-44DC-BE7F-FFB55DD49D12}" srcOrd="11" destOrd="0" presId="urn:microsoft.com/office/officeart/2005/8/layout/target3"/>
    <dgm:cxn modelId="{44DD71D7-B00E-4897-B0C6-6D532D304FFE}" type="presParOf" srcId="{333A1088-737F-45CB-B68E-254E46348037}" destId="{76644BE8-9D7C-4C09-B250-3D10AF48CBB7}" srcOrd="12" destOrd="0" presId="urn:microsoft.com/office/officeart/2005/8/layout/target3"/>
    <dgm:cxn modelId="{05AB99FB-916B-4D02-B2EB-29C9EE5A5D07}" type="presParOf" srcId="{333A1088-737F-45CB-B68E-254E46348037}" destId="{EE85B701-7295-41C0-BA7A-34D3756A2AE6}" srcOrd="13" destOrd="0" presId="urn:microsoft.com/office/officeart/2005/8/layout/target3"/>
    <dgm:cxn modelId="{00804E8F-B224-41F3-8D78-8C6FFE57FB70}" type="presParOf" srcId="{333A1088-737F-45CB-B68E-254E46348037}" destId="{8BEBB6EC-1DAA-4CAC-8A25-BC0FCBD5DBD5}" srcOrd="14" destOrd="0" presId="urn:microsoft.com/office/officeart/2005/8/layout/target3"/>
    <dgm:cxn modelId="{D84C639E-CA1F-419D-B9AE-0A1C1412FC57}" type="presParOf" srcId="{333A1088-737F-45CB-B68E-254E46348037}" destId="{AED2198E-93D5-4001-81B4-73124B309672}" srcOrd="15" destOrd="0" presId="urn:microsoft.com/office/officeart/2005/8/layout/target3"/>
    <dgm:cxn modelId="{A2F713D9-0622-4D4D-AD00-A8EF4499DB3A}" type="presParOf" srcId="{333A1088-737F-45CB-B68E-254E46348037}" destId="{2BE915AB-18AA-4053-B92C-3BFC9ED204BB}" srcOrd="16" destOrd="0" presId="urn:microsoft.com/office/officeart/2005/8/layout/target3"/>
    <dgm:cxn modelId="{71438FE6-0A06-4D64-B1AA-9A80974D53AF}" type="presParOf" srcId="{333A1088-737F-45CB-B68E-254E46348037}" destId="{6BB5E863-4638-4E1D-BFDE-399D028AC4ED}" srcOrd="17" destOrd="0" presId="urn:microsoft.com/office/officeart/2005/8/layout/target3"/>
    <dgm:cxn modelId="{1762F917-2FB7-41EB-A51B-F97938825A0E}" type="presParOf" srcId="{333A1088-737F-45CB-B68E-254E46348037}" destId="{5A5FFA88-C948-4069-8E93-59FA12366E83}" srcOrd="18" destOrd="0" presId="urn:microsoft.com/office/officeart/2005/8/layout/target3"/>
    <dgm:cxn modelId="{DA59055F-34AC-4878-A624-809CC222582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</a:t>
          </a:r>
          <a:r>
            <a:rPr lang="cs-CZ" sz="2000" kern="1200" smtClean="0"/>
            <a:t>Dorota 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VY_32_INOVACE_174_MATEMATIKA_ČAS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ČAS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7FD29-8A2D-4560-986E-8A47A87DCDB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540A0-B1D0-48F4-8948-62C17F8FA5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423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hledali ve třídě a budově školy zařízení, která měří, nebo ukazují čas (museli si o tento předmět říci-rozvoj komunikační dovednosti). Následovalo měření času (sami si vymysleli co chtějí stopovat).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540A0-B1D0-48F4-8948-62C17F8FA52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Klepnutím na obrázek spustíte krátké video.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540A0-B1D0-48F4-8948-62C17F8FA529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Najdi</a:t>
            </a:r>
            <a:r>
              <a:rPr lang="cs-CZ" baseline="0" dirty="0" smtClean="0"/>
              <a:t> jak ve své škole používáš jednotku času v praxi. Naše třída doma zjistila kolik času kdo potřebuje od chvíle </a:t>
            </a:r>
            <a:r>
              <a:rPr lang="cs-CZ" baseline="0" smtClean="0"/>
              <a:t>kdy vstanou </a:t>
            </a:r>
            <a:r>
              <a:rPr lang="cs-CZ" baseline="0" dirty="0" smtClean="0"/>
              <a:t>až do odchodu do školy :o).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540A0-B1D0-48F4-8948-62C17F8FA529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Převáděli</a:t>
            </a:r>
            <a:r>
              <a:rPr lang="cs-CZ" baseline="0" dirty="0" smtClean="0"/>
              <a:t> jsme na konkrétní příklad. S klienty jsem používala kalkulačku. Sloužilo také k procvičení čtení čísel (celá čísla, zlomky, složení zlomky)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540A0-B1D0-48F4-8948-62C17F8FA529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71194-B9A7-4800-913F-90E38646A21D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11C29-6FCF-4226-8202-4EB079E48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G:\DUM%20II\P1070284.MOV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9372765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4743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žákům 9.třídy základní školy praktické.</a:t>
            </a:r>
          </a:p>
          <a:p>
            <a:r>
              <a:rPr lang="cs-CZ" dirty="0" smtClean="0"/>
              <a:t>Prezentace byla použita k zopakování a procvičení učiva. 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čas, hodina, sekunda, minuta1</a:t>
            </a:r>
          </a:p>
          <a:p>
            <a:r>
              <a:rPr lang="cs-CZ" smtClean="0"/>
              <a:t>Vytvořeno 17.04.201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9041794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393367" y="1340768"/>
            <a:ext cx="1890261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700" b="1" dirty="0" smtClean="0">
                <a:solidFill>
                  <a:srgbClr val="FF0000"/>
                </a:solidFill>
              </a:rPr>
              <a:t>?</a:t>
            </a:r>
            <a:endParaRPr lang="cs-CZ" sz="28700" b="1" dirty="0">
              <a:solidFill>
                <a:srgbClr val="FF0000"/>
              </a:solidFill>
            </a:endParaRPr>
          </a:p>
        </p:txBody>
      </p:sp>
      <p:pic>
        <p:nvPicPr>
          <p:cNvPr id="13" name="Obrázek 12" descr="P10702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204864"/>
            <a:ext cx="4572000" cy="3052329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CO BUDEME PŘEVÁDĚT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699792" y="1124744"/>
            <a:ext cx="3600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6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JEDNOTKY</a:t>
            </a:r>
            <a:endParaRPr kumimoji="0" lang="cs-CZ" sz="6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179512" y="2204864"/>
            <a:ext cx="2664296" cy="1368152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OBJEMU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 rot="980378">
            <a:off x="5237051" y="4472934"/>
            <a:ext cx="3563888" cy="1656184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HMOTNOSTI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 rot="19108554">
            <a:off x="1162306" y="4572251"/>
            <a:ext cx="2664296" cy="1368152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DÉLKY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2" name="Šipka doleva 11"/>
          <p:cNvSpPr/>
          <p:nvPr/>
        </p:nvSpPr>
        <p:spPr>
          <a:xfrm>
            <a:off x="6012160" y="2132856"/>
            <a:ext cx="2359283" cy="1656184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ČASU</a:t>
            </a:r>
            <a:endParaRPr lang="cs-CZ" sz="4400" b="1" dirty="0">
              <a:solidFill>
                <a:srgbClr val="FF0000"/>
              </a:soli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0" y="1988840"/>
            <a:ext cx="8820472" cy="4536504"/>
            <a:chOff x="9226" y="1916832"/>
            <a:chExt cx="8568952" cy="4536504"/>
          </a:xfrm>
        </p:grpSpPr>
        <p:sp>
          <p:nvSpPr>
            <p:cNvPr id="18" name="Obdélník 17"/>
            <p:cNvSpPr/>
            <p:nvPr/>
          </p:nvSpPr>
          <p:spPr>
            <a:xfrm>
              <a:off x="9226" y="1916832"/>
              <a:ext cx="8568952" cy="45365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2417652" y="2636912"/>
              <a:ext cx="4066402" cy="22159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sz="13800" b="1" dirty="0" smtClean="0">
                  <a:solidFill>
                    <a:srgbClr val="FF0000"/>
                  </a:solidFill>
                </a:rPr>
                <a:t>ČASU</a:t>
              </a:r>
              <a:endParaRPr lang="cs-CZ" sz="138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 animBg="1"/>
      <p:bldP spid="10" grpId="0" animBg="1"/>
      <p:bldP spid="8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rázek 23" descr="P10702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1628800"/>
            <a:ext cx="3600400" cy="2700300"/>
          </a:xfrm>
          <a:prstGeom prst="rect">
            <a:avLst/>
          </a:prstGeom>
        </p:spPr>
      </p:pic>
      <p:pic>
        <p:nvPicPr>
          <p:cNvPr id="23" name="P1070284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843807" y="1772816"/>
            <a:ext cx="3264363" cy="244827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0675" y="332656"/>
            <a:ext cx="4762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STOPUJEME</a:t>
            </a:r>
            <a:endParaRPr lang="cs-CZ" sz="7200" b="1" dirty="0">
              <a:solidFill>
                <a:srgbClr val="FF0000"/>
              </a:solidFill>
            </a:endParaRPr>
          </a:p>
        </p:txBody>
      </p:sp>
      <p:grpSp>
        <p:nvGrpSpPr>
          <p:cNvPr id="20" name="Skupina 19"/>
          <p:cNvGrpSpPr/>
          <p:nvPr/>
        </p:nvGrpSpPr>
        <p:grpSpPr>
          <a:xfrm>
            <a:off x="395536" y="1628800"/>
            <a:ext cx="8429021" cy="4708396"/>
            <a:chOff x="395536" y="1628800"/>
            <a:chExt cx="8429021" cy="4708396"/>
          </a:xfrm>
        </p:grpSpPr>
        <p:sp>
          <p:nvSpPr>
            <p:cNvPr id="10" name="TextovéPole 9"/>
            <p:cNvSpPr txBox="1"/>
            <p:nvPr/>
          </p:nvSpPr>
          <p:spPr>
            <a:xfrm>
              <a:off x="6156176" y="4581128"/>
              <a:ext cx="47801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t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395536" y="4653136"/>
              <a:ext cx="99097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kg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755576" y="3284984"/>
              <a:ext cx="1563248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mm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7596336" y="1628800"/>
              <a:ext cx="122822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cm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979712" y="5229200"/>
              <a:ext cx="63831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h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67544" y="2348880"/>
              <a:ext cx="52290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s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004048" y="4869160"/>
              <a:ext cx="63831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d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7164288" y="4653136"/>
              <a:ext cx="1082348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ml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419872" y="4797152"/>
              <a:ext cx="87395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m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804248" y="2996952"/>
              <a:ext cx="1535998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FF0000"/>
                  </a:solidFill>
                </a:rPr>
                <a:t>min</a:t>
              </a:r>
              <a:endParaRPr lang="cs-CZ" sz="6600" b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25" name="Přímá spojovací šipka 24"/>
          <p:cNvCxnSpPr/>
          <p:nvPr/>
        </p:nvCxnSpPr>
        <p:spPr>
          <a:xfrm>
            <a:off x="971600" y="2924944"/>
            <a:ext cx="2592288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2339752" y="3645024"/>
            <a:ext cx="1368152" cy="18002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H="1" flipV="1">
            <a:off x="4427984" y="3645024"/>
            <a:ext cx="792088" cy="144016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stCxn id="19" idx="1"/>
          </p:cNvCxnSpPr>
          <p:nvPr/>
        </p:nvCxnSpPr>
        <p:spPr>
          <a:xfrm flipH="1" flipV="1">
            <a:off x="4788024" y="3429000"/>
            <a:ext cx="2016224" cy="1219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délník 35"/>
          <p:cNvSpPr/>
          <p:nvPr/>
        </p:nvSpPr>
        <p:spPr>
          <a:xfrm>
            <a:off x="323528" y="1484784"/>
            <a:ext cx="8424936" cy="49685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chemeClr val="tx1"/>
                </a:solidFill>
              </a:rPr>
              <a:t>d</a:t>
            </a:r>
            <a:r>
              <a:rPr lang="cs-CZ" sz="9600" b="1" dirty="0" smtClean="0">
                <a:solidFill>
                  <a:srgbClr val="FF0000"/>
                </a:solidFill>
              </a:rPr>
              <a:t>  </a:t>
            </a:r>
            <a:r>
              <a:rPr lang="cs-CZ" sz="9600" b="1" dirty="0" smtClean="0">
                <a:solidFill>
                  <a:schemeClr val="tx1"/>
                </a:solidFill>
              </a:rPr>
              <a:t>h</a:t>
            </a:r>
            <a:r>
              <a:rPr lang="cs-CZ" sz="9600" b="1" dirty="0" smtClean="0">
                <a:solidFill>
                  <a:srgbClr val="FF0000"/>
                </a:solidFill>
              </a:rPr>
              <a:t>  </a:t>
            </a:r>
            <a:r>
              <a:rPr lang="cs-CZ" sz="9600" b="1" dirty="0" smtClean="0">
                <a:solidFill>
                  <a:schemeClr val="tx1"/>
                </a:solidFill>
              </a:rPr>
              <a:t>min</a:t>
            </a:r>
            <a:r>
              <a:rPr lang="cs-CZ" sz="9600" b="1" dirty="0" smtClean="0">
                <a:solidFill>
                  <a:srgbClr val="FF0000"/>
                </a:solidFill>
              </a:rPr>
              <a:t>  </a:t>
            </a:r>
            <a:r>
              <a:rPr lang="cs-CZ" sz="9600" b="1" dirty="0" smtClean="0">
                <a:solidFill>
                  <a:schemeClr val="tx1"/>
                </a:solidFill>
              </a:rPr>
              <a:t>s</a:t>
            </a:r>
            <a:r>
              <a:rPr lang="cs-CZ" sz="9600" b="1" dirty="0" smtClean="0">
                <a:solidFill>
                  <a:srgbClr val="FF0000"/>
                </a:solidFill>
              </a:rPr>
              <a:t>  </a:t>
            </a:r>
            <a:r>
              <a:rPr lang="cs-CZ" sz="9600" b="1" dirty="0" err="1" smtClean="0">
                <a:solidFill>
                  <a:schemeClr val="tx1"/>
                </a:solidFill>
              </a:rPr>
              <a:t>ms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164288" y="1412776"/>
            <a:ext cx="1792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Dopiš názvy: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3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6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video>
          </p:childTnLst>
        </p:cTn>
      </p:par>
    </p:tnLst>
    <p:bldLst>
      <p:bldP spid="36" grpId="0" animBg="1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ovéPole 16"/>
          <p:cNvSpPr txBox="1"/>
          <p:nvPr/>
        </p:nvSpPr>
        <p:spPr>
          <a:xfrm>
            <a:off x="1399593" y="260648"/>
            <a:ext cx="63448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URČI JAK DLOUHO TRVÁ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74187" y="2474894"/>
            <a:ext cx="11817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 </a:t>
            </a:r>
            <a:r>
              <a:rPr lang="cs-CZ" sz="4000" b="1" dirty="0" err="1" smtClean="0"/>
              <a:t>ms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45759" y="1340768"/>
            <a:ext cx="16385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20 min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15916" y="5877272"/>
            <a:ext cx="1898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100 min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347312" y="3609020"/>
            <a:ext cx="835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d</a:t>
            </a:r>
            <a:endParaRPr lang="cs-CZ" sz="4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224994" y="4743146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 h</a:t>
            </a:r>
            <a:endParaRPr lang="cs-CZ" sz="4000" b="1" dirty="0"/>
          </a:p>
        </p:txBody>
      </p:sp>
      <p:sp>
        <p:nvSpPr>
          <p:cNvPr id="26" name="Obdélník 25"/>
          <p:cNvSpPr/>
          <p:nvPr/>
        </p:nvSpPr>
        <p:spPr>
          <a:xfrm>
            <a:off x="2915816" y="1196752"/>
            <a:ext cx="5760640" cy="52565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3203848" y="2852936"/>
            <a:ext cx="835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d</a:t>
            </a:r>
            <a:endParaRPr lang="cs-CZ" sz="40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971314" y="285293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20072" y="2852936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h</a:t>
            </a:r>
            <a:endParaRPr lang="cs-CZ" sz="4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727852" y="285293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380312" y="2852936"/>
            <a:ext cx="10038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min</a:t>
            </a:r>
            <a:endParaRPr lang="cs-CZ" sz="4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104440" y="2852936"/>
            <a:ext cx="13388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1 440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427984" y="285293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pSp>
        <p:nvGrpSpPr>
          <p:cNvPr id="34" name="Skupina 33"/>
          <p:cNvGrpSpPr/>
          <p:nvPr/>
        </p:nvGrpSpPr>
        <p:grpSpPr>
          <a:xfrm>
            <a:off x="611560" y="1556792"/>
            <a:ext cx="1872208" cy="3456384"/>
            <a:chOff x="755576" y="476672"/>
            <a:chExt cx="1584176" cy="2622258"/>
          </a:xfrm>
        </p:grpSpPr>
        <p:pic>
          <p:nvPicPr>
            <p:cNvPr id="35" name="Picture 10" descr="C:\Users\Tomáš\AppData\Local\Microsoft\Windows\Temporary Internet Files\Content.IE5\DYBK1DWL\MC900428285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5577" y="836713"/>
              <a:ext cx="1440159" cy="1226986"/>
            </a:xfrm>
            <a:prstGeom prst="rect">
              <a:avLst/>
            </a:prstGeom>
            <a:noFill/>
          </p:spPr>
        </p:pic>
        <p:pic>
          <p:nvPicPr>
            <p:cNvPr id="36" name="Picture 9" descr="C:\Users\Tomáš\AppData\Local\Microsoft\Windows\Temporary Internet Files\Content.IE5\75ZGBR72\MC900358879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2060848"/>
              <a:ext cx="1224136" cy="1038082"/>
            </a:xfrm>
            <a:prstGeom prst="rect">
              <a:avLst/>
            </a:prstGeom>
            <a:noFill/>
          </p:spPr>
        </p:pic>
        <p:pic>
          <p:nvPicPr>
            <p:cNvPr id="37" name="Picture 6" descr="C:\Users\Tomáš\AppData\Local\Microsoft\Windows\Temporary Internet Files\Content.IE5\3X5ZG6M1\MC900432592[1]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5576" y="1844824"/>
              <a:ext cx="576064" cy="576064"/>
            </a:xfrm>
            <a:prstGeom prst="rect">
              <a:avLst/>
            </a:prstGeom>
            <a:noFill/>
          </p:spPr>
        </p:pic>
        <p:pic>
          <p:nvPicPr>
            <p:cNvPr id="38" name="Picture 2" descr="C:\Users\Tomáš\AppData\Local\Microsoft\Windows\Temporary Internet Files\Content.IE5\E3IXCVFU\MC900440405[1]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47664" y="476672"/>
              <a:ext cx="792088" cy="79208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399593" y="260648"/>
            <a:ext cx="63448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URČI JAK DLOUHO TRVÁ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71900" y="2474894"/>
            <a:ext cx="16385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45 min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01743" y="1340768"/>
            <a:ext cx="13789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6 min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43609" y="5877272"/>
            <a:ext cx="1095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32 d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943609" y="3609020"/>
            <a:ext cx="1095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24 d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08719" y="4743146"/>
            <a:ext cx="7649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s</a:t>
            </a:r>
            <a:endParaRPr lang="cs-CZ" sz="4000" b="1" dirty="0"/>
          </a:p>
        </p:txBody>
      </p:sp>
      <p:sp>
        <p:nvSpPr>
          <p:cNvPr id="25" name="Obdélník 24"/>
          <p:cNvSpPr/>
          <p:nvPr/>
        </p:nvSpPr>
        <p:spPr>
          <a:xfrm>
            <a:off x="2627784" y="1196752"/>
            <a:ext cx="6516216" cy="52565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2915816" y="2852936"/>
            <a:ext cx="16385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45 min</a:t>
            </a:r>
            <a:endParaRPr lang="cs-CZ" sz="4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427984" y="285293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012160" y="2852936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300192" y="285293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337369" y="2852936"/>
            <a:ext cx="806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/>
              <a:t>ms</a:t>
            </a:r>
            <a:endParaRPr lang="cs-CZ" sz="40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16216" y="2852936"/>
            <a:ext cx="18582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162 000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788024" y="2852936"/>
            <a:ext cx="13388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2 700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251520" y="1916832"/>
            <a:ext cx="2304256" cy="2989158"/>
            <a:chOff x="3059832" y="2492896"/>
            <a:chExt cx="2304256" cy="2989158"/>
          </a:xfrm>
        </p:grpSpPr>
        <p:pic>
          <p:nvPicPr>
            <p:cNvPr id="22" name="Picture 2" descr="C:\Users\Tomáš\AppData\Local\Microsoft\Windows\Temporary Internet Files\Content.IE5\3X5ZG6M1\MC900294973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59832" y="2996952"/>
              <a:ext cx="1963094" cy="2485102"/>
            </a:xfrm>
            <a:prstGeom prst="rect">
              <a:avLst/>
            </a:prstGeom>
            <a:noFill/>
          </p:spPr>
        </p:pic>
        <p:pic>
          <p:nvPicPr>
            <p:cNvPr id="23" name="Picture 3" descr="C:\Users\Tomáš\AppData\Local\Microsoft\Windows\Temporary Internet Files\Content.IE5\DYBK1DWL\MP900289557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3968" y="2492896"/>
              <a:ext cx="1080120" cy="1387734"/>
            </a:xfrm>
            <a:prstGeom prst="rect">
              <a:avLst/>
            </a:prstGeom>
            <a:noFill/>
          </p:spPr>
        </p:pic>
      </p:grpSp>
      <p:sp>
        <p:nvSpPr>
          <p:cNvPr id="24" name="TextovéPole 23"/>
          <p:cNvSpPr txBox="1"/>
          <p:nvPr/>
        </p:nvSpPr>
        <p:spPr>
          <a:xfrm>
            <a:off x="395536" y="1988840"/>
            <a:ext cx="782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ŠKOLA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Skupina 29"/>
          <p:cNvGrpSpPr/>
          <p:nvPr/>
        </p:nvGrpSpPr>
        <p:grpSpPr>
          <a:xfrm>
            <a:off x="467544" y="836712"/>
            <a:ext cx="4042945" cy="707886"/>
            <a:chOff x="467544" y="836712"/>
            <a:chExt cx="4042945" cy="707886"/>
          </a:xfrm>
        </p:grpSpPr>
        <p:sp>
          <p:nvSpPr>
            <p:cNvPr id="2" name="TextovéPole 1"/>
            <p:cNvSpPr txBox="1"/>
            <p:nvPr/>
          </p:nvSpPr>
          <p:spPr>
            <a:xfrm>
              <a:off x="467544" y="836712"/>
              <a:ext cx="164339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 2 h</a:t>
              </a:r>
              <a:endParaRPr lang="cs-CZ" sz="4000" b="1" dirty="0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1835696" y="836712"/>
              <a:ext cx="67037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=</a:t>
              </a:r>
              <a:endParaRPr lang="cs-CZ" sz="4000" b="1" dirty="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3275856" y="836712"/>
              <a:ext cx="12346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min</a:t>
              </a:r>
              <a:endParaRPr lang="cs-CZ" sz="4000" b="1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67544" y="2042846"/>
            <a:ext cx="4042945" cy="707886"/>
            <a:chOff x="539552" y="1916832"/>
            <a:chExt cx="4042945" cy="707886"/>
          </a:xfrm>
        </p:grpSpPr>
        <p:sp>
          <p:nvSpPr>
            <p:cNvPr id="6" name="TextovéPole 5"/>
            <p:cNvSpPr txBox="1"/>
            <p:nvPr/>
          </p:nvSpPr>
          <p:spPr>
            <a:xfrm>
              <a:off x="539552" y="1916832"/>
              <a:ext cx="164339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 3 h</a:t>
              </a:r>
              <a:endParaRPr lang="cs-CZ" sz="4000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2091484" y="1916832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347864" y="1916832"/>
              <a:ext cx="12346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min</a:t>
              </a:r>
              <a:endParaRPr lang="cs-CZ" sz="4000" b="1" dirty="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467544" y="2645913"/>
            <a:ext cx="4042945" cy="707886"/>
            <a:chOff x="611560" y="2564904"/>
            <a:chExt cx="4042945" cy="707886"/>
          </a:xfrm>
        </p:grpSpPr>
        <p:sp>
          <p:nvSpPr>
            <p:cNvPr id="9" name="TextovéPole 8"/>
            <p:cNvSpPr txBox="1"/>
            <p:nvPr/>
          </p:nvSpPr>
          <p:spPr>
            <a:xfrm>
              <a:off x="611560" y="2564904"/>
              <a:ext cx="167225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10 h</a:t>
              </a:r>
              <a:endParaRPr lang="cs-CZ" sz="4000" b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163492" y="2564904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3419872" y="2564904"/>
              <a:ext cx="12346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min</a:t>
              </a:r>
              <a:endParaRPr lang="cs-CZ" sz="4000" b="1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467544" y="3248980"/>
            <a:ext cx="3961192" cy="707886"/>
            <a:chOff x="643804" y="3212976"/>
            <a:chExt cx="3961192" cy="707886"/>
          </a:xfrm>
        </p:grpSpPr>
        <p:sp>
          <p:nvSpPr>
            <p:cNvPr id="12" name="TextovéPole 11"/>
            <p:cNvSpPr txBox="1"/>
            <p:nvPr/>
          </p:nvSpPr>
          <p:spPr>
            <a:xfrm>
              <a:off x="643804" y="3212976"/>
              <a:ext cx="175400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30 min</a:t>
              </a:r>
              <a:endParaRPr lang="cs-CZ" sz="4000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195736" y="3212976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3452116" y="3212976"/>
              <a:ext cx="11528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h</a:t>
              </a:r>
              <a:endParaRPr lang="cs-CZ" sz="4000" b="1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467544" y="3852047"/>
            <a:ext cx="3961192" cy="707886"/>
            <a:chOff x="571796" y="3789040"/>
            <a:chExt cx="3961192" cy="707886"/>
          </a:xfrm>
        </p:grpSpPr>
        <p:sp>
          <p:nvSpPr>
            <p:cNvPr id="15" name="TextovéPole 14"/>
            <p:cNvSpPr txBox="1"/>
            <p:nvPr/>
          </p:nvSpPr>
          <p:spPr>
            <a:xfrm>
              <a:off x="571796" y="3789040"/>
              <a:ext cx="175400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60 min</a:t>
              </a:r>
              <a:endParaRPr lang="cs-CZ" sz="4000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123728" y="3789040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3380108" y="3789040"/>
              <a:ext cx="11528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h</a:t>
              </a:r>
              <a:endParaRPr lang="cs-CZ" sz="4000" b="1" dirty="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323528" y="4455114"/>
            <a:ext cx="4105208" cy="707886"/>
            <a:chOff x="499788" y="4509120"/>
            <a:chExt cx="4105208" cy="707886"/>
          </a:xfrm>
        </p:grpSpPr>
        <p:sp>
          <p:nvSpPr>
            <p:cNvPr id="18" name="TextovéPole 17"/>
            <p:cNvSpPr txBox="1"/>
            <p:nvPr/>
          </p:nvSpPr>
          <p:spPr>
            <a:xfrm>
              <a:off x="499788" y="4509120"/>
              <a:ext cx="204229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/>
                <a:t>300 min</a:t>
              </a:r>
              <a:endParaRPr lang="cs-CZ" sz="4000" b="1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2195736" y="4509120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3452116" y="4509120"/>
              <a:ext cx="11528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h</a:t>
              </a:r>
              <a:endParaRPr lang="cs-CZ" sz="4000" b="1" dirty="0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467544" y="5058181"/>
            <a:ext cx="3961192" cy="707886"/>
            <a:chOff x="611560" y="5085184"/>
            <a:chExt cx="3961192" cy="707886"/>
          </a:xfrm>
        </p:grpSpPr>
        <p:sp>
          <p:nvSpPr>
            <p:cNvPr id="21" name="TextovéPole 20"/>
            <p:cNvSpPr txBox="1"/>
            <p:nvPr/>
          </p:nvSpPr>
          <p:spPr>
            <a:xfrm>
              <a:off x="611560" y="5085184"/>
              <a:ext cx="175400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90 min</a:t>
              </a:r>
              <a:endParaRPr lang="cs-CZ" sz="4000" b="1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2163492" y="5085184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419872" y="5085184"/>
              <a:ext cx="11528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h</a:t>
              </a:r>
              <a:endParaRPr lang="cs-CZ" sz="4000" b="1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0" y="5661248"/>
            <a:ext cx="4428736" cy="707886"/>
            <a:chOff x="72008" y="5661248"/>
            <a:chExt cx="4428736" cy="707886"/>
          </a:xfrm>
        </p:grpSpPr>
        <p:sp>
          <p:nvSpPr>
            <p:cNvPr id="24" name="TextovéPole 23"/>
            <p:cNvSpPr txBox="1"/>
            <p:nvPr/>
          </p:nvSpPr>
          <p:spPr>
            <a:xfrm>
              <a:off x="72008" y="5661248"/>
              <a:ext cx="224452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240 min</a:t>
              </a:r>
              <a:endParaRPr lang="cs-CZ" sz="4000" b="1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2091484" y="5661248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3347864" y="5661248"/>
              <a:ext cx="11528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/>
                <a:t> </a:t>
              </a:r>
              <a:r>
                <a:rPr lang="cs-CZ" sz="4000" b="1" dirty="0" smtClean="0"/>
                <a:t>     h</a:t>
              </a:r>
              <a:endParaRPr lang="cs-CZ" sz="4000" b="1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67544" y="1439779"/>
            <a:ext cx="4042945" cy="707886"/>
            <a:chOff x="467544" y="1340768"/>
            <a:chExt cx="4042945" cy="707886"/>
          </a:xfrm>
        </p:grpSpPr>
        <p:sp>
          <p:nvSpPr>
            <p:cNvPr id="27" name="TextovéPole 26"/>
            <p:cNvSpPr txBox="1"/>
            <p:nvPr/>
          </p:nvSpPr>
          <p:spPr>
            <a:xfrm>
              <a:off x="467544" y="1340768"/>
              <a:ext cx="164339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     6 h</a:t>
              </a:r>
              <a:endParaRPr lang="cs-CZ" sz="4000" b="1" dirty="0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2019476" y="1340768"/>
              <a:ext cx="4395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=</a:t>
              </a:r>
              <a:endParaRPr lang="cs-CZ" sz="4000" b="1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3275856" y="1340768"/>
              <a:ext cx="12346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  min</a:t>
              </a:r>
              <a:endParaRPr lang="cs-CZ" sz="4000" b="1" dirty="0"/>
            </a:p>
          </p:txBody>
        </p:sp>
      </p:grpSp>
      <p:sp>
        <p:nvSpPr>
          <p:cNvPr id="48" name="TextovéPole 47"/>
          <p:cNvSpPr txBox="1"/>
          <p:nvPr/>
        </p:nvSpPr>
        <p:spPr>
          <a:xfrm>
            <a:off x="4355976" y="83671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355976" y="141277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355976" y="206084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355976" y="263691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4355976" y="321297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4355976" y="386104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4355976" y="443711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355976" y="501317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355976" y="566124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=</a:t>
            </a:r>
            <a:endParaRPr lang="cs-CZ" sz="40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6588224" y="836712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588224" y="1430778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6588224" y="2024844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588224" y="4401108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6588224" y="4995174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6588224" y="5589240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6588224" y="2618910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588224" y="3212976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6588224" y="3807042"/>
            <a:ext cx="389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2652020" y="908720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120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2652020" y="2132856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180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2652020" y="1520788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360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2519772" y="2744924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6 000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2834762" y="39690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766634" y="3356992"/>
            <a:ext cx="5036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½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2834762" y="45811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2834762" y="58052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2710529" y="5193196"/>
            <a:ext cx="6158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1½</a:t>
            </a: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5355126" y="908720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7 200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5263755" y="2132856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10 800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5263755" y="1520788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smtClean="0">
                <a:solidFill>
                  <a:srgbClr val="FF0000"/>
                </a:solidFill>
              </a:rPr>
              <a:t> 21 600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5172383" y="2744924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360 000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5355126" y="3969060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3 600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5355126" y="3356992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1 800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5263755" y="4581128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18 000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5263755" y="5805264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14 400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5355126" y="5193196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5 400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95536" y="5589240"/>
            <a:ext cx="705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 h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620688"/>
            <a:ext cx="1556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180 min</a:t>
            </a:r>
            <a:endParaRPr lang="cs-CZ" sz="3200" b="1" dirty="0"/>
          </a:p>
        </p:txBody>
      </p:sp>
      <p:pic>
        <p:nvPicPr>
          <p:cNvPr id="4099" name="Picture 3" descr="C:\Users\Tomáš\AppData\Local\Microsoft\Windows\Temporary Internet Files\Content.IE5\M3NAX65G\MC9004343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836712"/>
            <a:ext cx="3951394" cy="4032448"/>
          </a:xfrm>
          <a:prstGeom prst="rect">
            <a:avLst/>
          </a:prstGeom>
          <a:noFill/>
        </p:spPr>
      </p:pic>
      <p:cxnSp>
        <p:nvCxnSpPr>
          <p:cNvPr id="4" name="Přímá spojovací šipka 3"/>
          <p:cNvCxnSpPr/>
          <p:nvPr/>
        </p:nvCxnSpPr>
        <p:spPr>
          <a:xfrm flipV="1">
            <a:off x="971600" y="3140968"/>
            <a:ext cx="936104" cy="2520280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H="1">
            <a:off x="3923928" y="1124744"/>
            <a:ext cx="2592288" cy="2376264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04664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en-US" dirty="0" smtClean="0"/>
              <a:t>O</a:t>
            </a:r>
            <a:r>
              <a:rPr lang="cs-CZ" dirty="0" err="1" smtClean="0"/>
              <a:t>ffice.com</a:t>
            </a:r>
            <a:r>
              <a:rPr lang="en-US" dirty="0" smtClean="0"/>
              <a:t> [online].</a:t>
            </a:r>
            <a:r>
              <a:rPr lang="cs-CZ" dirty="0" smtClean="0"/>
              <a:t>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http://office.microsoft.com/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7544" y="908720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656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400</Words>
  <Application>Microsoft Office PowerPoint</Application>
  <PresentationFormat>Předvádění na obrazovce (4:3)</PresentationFormat>
  <Paragraphs>136</Paragraphs>
  <Slides>9</Slides>
  <Notes>5</Notes>
  <HiddenSlides>2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CO BUDEME PŘEVÁDĚT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BUDEME PŘEVÁDĚT</dc:title>
  <dc:creator>Tomáš</dc:creator>
  <cp:lastModifiedBy>Dorota Šáchová</cp:lastModifiedBy>
  <cp:revision>44</cp:revision>
  <dcterms:created xsi:type="dcterms:W3CDTF">2013-04-02T19:22:29Z</dcterms:created>
  <dcterms:modified xsi:type="dcterms:W3CDTF">2013-04-30T12:44:56Z</dcterms:modified>
</cp:coreProperties>
</file>