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3" r:id="rId6"/>
    <p:sldId id="261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2C153-78B1-4184-BCC9-02D7DE00B865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A5164-E441-4671-B75E-EB4E708FC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VY_42_INOVACE_30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Rovnoběžníky - obsah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Žáci porovnávají obsahy rovnoběžníku pomocí čtvercové sítě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Rovnoběžníky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2087213"/>
          <a:ext cx="6648395" cy="3637042"/>
        </p:xfrm>
        <a:graphic>
          <a:graphicData uri="http://schemas.openxmlformats.org/drawingml/2006/table">
            <a:tbl>
              <a:tblPr/>
              <a:tblGrid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</a:tblGrid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99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 flipH="1">
            <a:off x="0" y="323655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Urči, jestli jsou obsahy obou rovnoběžníků sobě rovné. Vysvětli proč.</a:t>
            </a:r>
            <a:endParaRPr lang="cs-CZ" sz="2400" b="1" dirty="0"/>
          </a:p>
        </p:txBody>
      </p:sp>
      <p:sp>
        <p:nvSpPr>
          <p:cNvPr id="7" name="Kosoúhelník 6"/>
          <p:cNvSpPr/>
          <p:nvPr/>
        </p:nvSpPr>
        <p:spPr>
          <a:xfrm>
            <a:off x="2951820" y="3023955"/>
            <a:ext cx="1512000" cy="1728000"/>
          </a:xfrm>
          <a:prstGeom prst="parallelogram">
            <a:avLst/>
          </a:prstGeom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 flipV="1">
            <a:off x="5076200" y="3042145"/>
            <a:ext cx="1296000" cy="1692000"/>
          </a:xfrm>
          <a:prstGeom prst="parallelogram">
            <a:avLst>
              <a:gd name="adj" fmla="val 13045"/>
            </a:avLst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227294" y="1268760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11" name="Šipka doprava 10"/>
          <p:cNvSpPr/>
          <p:nvPr/>
        </p:nvSpPr>
        <p:spPr>
          <a:xfrm>
            <a:off x="6237185" y="1448780"/>
            <a:ext cx="585065" cy="135015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726795" y="3068960"/>
            <a:ext cx="0" cy="166518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2951820" y="5004175"/>
            <a:ext cx="112512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356865" y="4959170"/>
            <a:ext cx="225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5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56765" y="3654025"/>
            <a:ext cx="225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7</a:t>
            </a:r>
            <a:endParaRPr lang="cs-CZ" b="1" dirty="0">
              <a:solidFill>
                <a:srgbClr val="C00000"/>
              </a:solidFill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flipH="1" flipV="1">
            <a:off x="5247074" y="4994883"/>
            <a:ext cx="112512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652119" y="4949878"/>
            <a:ext cx="225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5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Pravoúhlý trojúhelník 14"/>
          <p:cNvSpPr/>
          <p:nvPr/>
        </p:nvSpPr>
        <p:spPr>
          <a:xfrm rot="10800000" flipH="1">
            <a:off x="4076946" y="3023955"/>
            <a:ext cx="405045" cy="1710190"/>
          </a:xfrm>
          <a:prstGeom prst="rt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rot="10800000" flipH="1">
            <a:off x="4076945" y="3023954"/>
            <a:ext cx="450050" cy="1755196"/>
          </a:xfrm>
          <a:prstGeom prst="rtTriangl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951820" y="3023955"/>
            <a:ext cx="1125125" cy="1755195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18297E-6 L -0.12535 3.18297E-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" y="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/>
      <p:bldP spid="17" grpId="0"/>
      <p:bldP spid="18" grpId="0"/>
      <p:bldP spid="20" grpId="0"/>
      <p:bldP spid="15" grpId="0" animBg="1"/>
      <p:bldP spid="15" grpId="1" animBg="1"/>
      <p:bldP spid="16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1718810"/>
          <a:ext cx="6648395" cy="3637042"/>
        </p:xfrm>
        <a:graphic>
          <a:graphicData uri="http://schemas.openxmlformats.org/drawingml/2006/table">
            <a:tbl>
              <a:tblPr/>
              <a:tblGrid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</a:tblGrid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99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0" y="323655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Urči, jestli jsou obsahy obou rovnoběžníků sobě rovné. Vysvětli proč.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871700" y="3158971"/>
            <a:ext cx="2304000" cy="990110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112060" y="2691130"/>
            <a:ext cx="1125125" cy="1944000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27294" y="1088740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9" name="Šipka doprava 8"/>
          <p:cNvSpPr/>
          <p:nvPr/>
        </p:nvSpPr>
        <p:spPr>
          <a:xfrm>
            <a:off x="6237185" y="1268760"/>
            <a:ext cx="585065" cy="135015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646675" y="3113965"/>
            <a:ext cx="0" cy="1035115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1871700" y="4374105"/>
            <a:ext cx="2295255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681790" y="4364813"/>
            <a:ext cx="5400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10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86635" y="3474005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4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4" name="Přímá spojovací šipka 13"/>
          <p:cNvCxnSpPr/>
          <p:nvPr/>
        </p:nvCxnSpPr>
        <p:spPr>
          <a:xfrm flipH="1" flipV="1">
            <a:off x="5112060" y="4869160"/>
            <a:ext cx="1125126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517105" y="4949878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>
            <a:off x="6462210" y="2663915"/>
            <a:ext cx="0" cy="198022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462210" y="3474005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8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5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23655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Urči, jestli jsou obsahy obou rovnoběžníků sobě rovné. Vysvětli proč.</a:t>
            </a:r>
            <a:endParaRPr lang="cs-CZ" sz="24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01670" y="2123861"/>
          <a:ext cx="5805640" cy="3534479"/>
        </p:xfrm>
        <a:graphic>
          <a:graphicData uri="http://schemas.openxmlformats.org/drawingml/2006/table">
            <a:tbl>
              <a:tblPr/>
              <a:tblGrid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65534"/>
                <a:gridCol w="315030"/>
              </a:tblGrid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2" name="Kosoúhelník 21"/>
          <p:cNvSpPr/>
          <p:nvPr/>
        </p:nvSpPr>
        <p:spPr>
          <a:xfrm>
            <a:off x="2456765" y="3474004"/>
            <a:ext cx="1881205" cy="1665185"/>
          </a:xfrm>
          <a:prstGeom prst="parallelogram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>
            <a:off x="4518090" y="3474005"/>
            <a:ext cx="864000" cy="1620000"/>
          </a:xfrm>
          <a:prstGeom prst="parallelogram">
            <a:avLst>
              <a:gd name="adj" fmla="val 33630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227294" y="1268760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8" name="Šipka doprava 7"/>
          <p:cNvSpPr/>
          <p:nvPr/>
        </p:nvSpPr>
        <p:spPr>
          <a:xfrm>
            <a:off x="6237185" y="1448780"/>
            <a:ext cx="585065" cy="13501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186735" y="3474005"/>
            <a:ext cx="0" cy="165600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456765" y="5364215"/>
            <a:ext cx="1485165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041830" y="5364215"/>
            <a:ext cx="5400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71700" y="4104075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6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4481990" y="5409220"/>
            <a:ext cx="630070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07015" y="5364215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2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43985" y="2078850"/>
          <a:ext cx="6648395" cy="3637042"/>
        </p:xfrm>
        <a:graphic>
          <a:graphicData uri="http://schemas.openxmlformats.org/drawingml/2006/table">
            <a:tbl>
              <a:tblPr/>
              <a:tblGrid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  <a:gridCol w="229255"/>
              </a:tblGrid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199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321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74" marR="9274" marT="9274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Kosoúhelník 6"/>
          <p:cNvSpPr/>
          <p:nvPr/>
        </p:nvSpPr>
        <p:spPr>
          <a:xfrm>
            <a:off x="2051720" y="3293985"/>
            <a:ext cx="1485165" cy="1665185"/>
          </a:xfrm>
          <a:prstGeom prst="parallelogram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0" y="32365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Urči, jestli jsou obsahy obou rovnoběžníků sobě rovné. Vysvětli proč.</a:t>
            </a:r>
            <a:endParaRPr lang="cs-CZ" sz="2400" b="1" dirty="0"/>
          </a:p>
        </p:txBody>
      </p:sp>
      <p:sp>
        <p:nvSpPr>
          <p:cNvPr id="5" name="Kosoúhelník 4"/>
          <p:cNvSpPr/>
          <p:nvPr/>
        </p:nvSpPr>
        <p:spPr>
          <a:xfrm flipV="1">
            <a:off x="4932040" y="3789040"/>
            <a:ext cx="1908000" cy="1188000"/>
          </a:xfrm>
          <a:prstGeom prst="parallelogram">
            <a:avLst>
              <a:gd name="adj" fmla="val 2651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227294" y="1268760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8" name="Šipka doprava 7"/>
          <p:cNvSpPr/>
          <p:nvPr/>
        </p:nvSpPr>
        <p:spPr>
          <a:xfrm>
            <a:off x="6237185" y="1448780"/>
            <a:ext cx="585065" cy="135015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1826695" y="3276175"/>
            <a:ext cx="0" cy="172800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006716" y="5229200"/>
            <a:ext cx="1170129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56765" y="5229200"/>
            <a:ext cx="27003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11660" y="4004773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7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5202070" y="5229200"/>
            <a:ext cx="1665186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922150" y="5219908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7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6867255" y="3789040"/>
            <a:ext cx="0" cy="1215135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TextovéPole 12"/>
          <p:cNvSpPr txBox="1"/>
          <p:nvPr/>
        </p:nvSpPr>
        <p:spPr>
          <a:xfrm>
            <a:off x="6957265" y="4329100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4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23655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Urči, jestli jsou obsahy obou rovnoběžníků sobě rovné. Vysvětli proč.</a:t>
            </a:r>
            <a:endParaRPr lang="cs-CZ" sz="24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01670" y="2123861"/>
          <a:ext cx="5805640" cy="3534479"/>
        </p:xfrm>
        <a:graphic>
          <a:graphicData uri="http://schemas.openxmlformats.org/drawingml/2006/table">
            <a:tbl>
              <a:tblPr/>
              <a:tblGrid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65534"/>
                <a:gridCol w="315030"/>
              </a:tblGrid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 rot="5400000">
            <a:off x="1376645" y="3744035"/>
            <a:ext cx="2745305" cy="5850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osoúhelník 7"/>
          <p:cNvSpPr/>
          <p:nvPr/>
        </p:nvSpPr>
        <p:spPr>
          <a:xfrm>
            <a:off x="4481990" y="4014065"/>
            <a:ext cx="2205245" cy="1368000"/>
          </a:xfrm>
          <a:prstGeom prst="parallelogram">
            <a:avLst>
              <a:gd name="adj" fmla="val 76267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227294" y="1268760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10" name="Šipka doprava 9"/>
          <p:cNvSpPr/>
          <p:nvPr/>
        </p:nvSpPr>
        <p:spPr>
          <a:xfrm>
            <a:off x="6237185" y="1448780"/>
            <a:ext cx="585065" cy="13501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186735" y="2618910"/>
            <a:ext cx="0" cy="279031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456766" y="2393885"/>
            <a:ext cx="585064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591780" y="1979548"/>
            <a:ext cx="5400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2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3734743"/>
            <a:ext cx="49505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10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4526995" y="5679250"/>
            <a:ext cx="1125126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932040" y="5769260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4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29" name="Přímá spojovací šipka 28"/>
          <p:cNvCxnSpPr/>
          <p:nvPr/>
        </p:nvCxnSpPr>
        <p:spPr>
          <a:xfrm>
            <a:off x="6822250" y="4014065"/>
            <a:ext cx="0" cy="1395155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0" name="TextovéPole 12"/>
          <p:cNvSpPr txBox="1"/>
          <p:nvPr/>
        </p:nvSpPr>
        <p:spPr>
          <a:xfrm>
            <a:off x="6822250" y="4544833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5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6" grpId="0"/>
      <p:bldP spid="18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23655"/>
            <a:ext cx="91440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Urči, jestli jsou obsahy obou rovnoběžníků sobě rovné. Vysvětli proč.</a:t>
            </a:r>
            <a:endParaRPr lang="cs-CZ" sz="24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01670" y="2123861"/>
          <a:ext cx="5805640" cy="3534479"/>
        </p:xfrm>
        <a:graphic>
          <a:graphicData uri="http://schemas.openxmlformats.org/drawingml/2006/table">
            <a:tbl>
              <a:tblPr/>
              <a:tblGrid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90282"/>
                <a:gridCol w="265534"/>
                <a:gridCol w="315030"/>
              </a:tblGrid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88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2" name="Kosoúhelník 21"/>
          <p:cNvSpPr/>
          <p:nvPr/>
        </p:nvSpPr>
        <p:spPr>
          <a:xfrm>
            <a:off x="2501770" y="3744035"/>
            <a:ext cx="1395155" cy="108012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osoúhelník 22"/>
          <p:cNvSpPr/>
          <p:nvPr/>
        </p:nvSpPr>
        <p:spPr>
          <a:xfrm>
            <a:off x="4518090" y="3474005"/>
            <a:ext cx="864000" cy="1620000"/>
          </a:xfrm>
          <a:prstGeom prst="parallelogram">
            <a:avLst>
              <a:gd name="adj" fmla="val 3363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227294" y="1268760"/>
            <a:ext cx="945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25" name="Šipka doprava 24"/>
          <p:cNvSpPr/>
          <p:nvPr/>
        </p:nvSpPr>
        <p:spPr>
          <a:xfrm>
            <a:off x="6237185" y="1448780"/>
            <a:ext cx="585065" cy="13501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8397425" y="6264315"/>
            <a:ext cx="405045" cy="405045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186735" y="3744035"/>
            <a:ext cx="0" cy="1125125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501770" y="5094185"/>
            <a:ext cx="1125126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906815" y="5139190"/>
            <a:ext cx="5400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4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26695" y="4104075"/>
            <a:ext cx="27003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4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flipH="1">
            <a:off x="4481990" y="5364215"/>
            <a:ext cx="630070" cy="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662010" y="5364215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2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5652120" y="3474005"/>
            <a:ext cx="0" cy="1620180"/>
          </a:xfrm>
          <a:prstGeom prst="straightConnector1">
            <a:avLst/>
          </a:prstGeom>
          <a:ln>
            <a:solidFill>
              <a:srgbClr val="0070C0"/>
            </a:solidFill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TextovéPole 12"/>
          <p:cNvSpPr txBox="1"/>
          <p:nvPr/>
        </p:nvSpPr>
        <p:spPr>
          <a:xfrm>
            <a:off x="5787135" y="4059070"/>
            <a:ext cx="22502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</a:rPr>
              <a:t>6</a:t>
            </a:r>
            <a:endParaRPr lang="cs-CZ" b="1" dirty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4" grpId="0"/>
      <p:bldP spid="11" grpId="0"/>
      <p:bldP spid="12" grpId="0"/>
      <p:bldP spid="14" grpId="0"/>
      <p:bldP spid="1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166</Words>
  <Application>Microsoft Office PowerPoint</Application>
  <PresentationFormat>Předvádění na obrazovce (4:3)</PresentationFormat>
  <Paragraphs>2131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Rovnoběžníky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16</cp:revision>
  <dcterms:created xsi:type="dcterms:W3CDTF">2013-04-06T16:17:40Z</dcterms:created>
  <dcterms:modified xsi:type="dcterms:W3CDTF">2013-06-04T20:33:30Z</dcterms:modified>
</cp:coreProperties>
</file>