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8" r:id="rId4"/>
    <p:sldId id="269" r:id="rId5"/>
    <p:sldId id="270" r:id="rId6"/>
    <p:sldId id="271" r:id="rId7"/>
    <p:sldId id="264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50" y="-1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17507537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Práce s hádankou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VY_12_INOVACE_33_HÁDANKY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18. 3. 2013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otázka, odpověď,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větná melodie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procvičení větné melodie při čtení vět tázacích. Žáci si procvičují logické myšlení.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Vyber k otázkám správné odpovědi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452" y="2256809"/>
            <a:ext cx="396044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slunce svítí ve dne a ne v noci?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488" y="2964478"/>
            <a:ext cx="396044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mají hodinky ručičky a ne nožičky?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2856" y="3640167"/>
            <a:ext cx="396044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tečou řeky do moře a ne nazpátek?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488" y="4286498"/>
            <a:ext cx="3960192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oheň hoří plamenem?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488" y="4978370"/>
            <a:ext cx="3960192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stromy nechodí?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2856" y="5877272"/>
            <a:ext cx="396488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voda nehoří?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60776" y="3640167"/>
            <a:ext cx="3600400" cy="646331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Abychom nemuseli v noci bdít a ve dne spát.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60776" y="2256809"/>
            <a:ext cx="360040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nám neutekly.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810807"/>
            <a:ext cx="3600400" cy="646331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v horách není zapotřebí tolik vody jako v moři.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5163036"/>
            <a:ext cx="360040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ho potmě bylo vidět.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877272"/>
            <a:ext cx="360040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v lese nezabloudily.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455938"/>
            <a:ext cx="360040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bylo čím hasit.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739876" y="1628800"/>
            <a:ext cx="410445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Otázku a odpověď vybarvi stejnou barvou.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67744" y="6340678"/>
            <a:ext cx="49685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(Podle sbírky veršů a hádanek J. Žáčka: Dvakrát dvě je někdy pět)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2319312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Řešení: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452" y="2256809"/>
            <a:ext cx="3960440" cy="369332"/>
          </a:xfrm>
          <a:prstGeom prst="rect">
            <a:avLst/>
          </a:prstGeom>
          <a:solidFill>
            <a:srgbClr val="FFFF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slunce svítí ve dne a ne v noci?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488" y="2964478"/>
            <a:ext cx="396044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mají hodinky ručičky a ne nožičky?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2856" y="3640167"/>
            <a:ext cx="3960440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tečou řeky do moře a ne nazpátek?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1488" y="4286498"/>
            <a:ext cx="3960192" cy="369332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oheň hoří plamenem?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488" y="4978370"/>
            <a:ext cx="3960192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stromy nechodí?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2856" y="5877272"/>
            <a:ext cx="396488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voda nehoří?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60776" y="3640167"/>
            <a:ext cx="3600400" cy="646331"/>
          </a:xfrm>
          <a:prstGeom prst="rect">
            <a:avLst/>
          </a:prstGeom>
          <a:solidFill>
            <a:srgbClr val="FFFF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Abychom nemuseli v noci bdít a ve dne spát.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60776" y="2256809"/>
            <a:ext cx="360040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nám neutekly.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2810807"/>
            <a:ext cx="3600400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v horách není zapotřebí tolik vody jako v moři.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76056" y="5163036"/>
            <a:ext cx="3600400" cy="369332"/>
          </a:xfrm>
          <a:prstGeom prst="rect">
            <a:avLst/>
          </a:prstGeom>
          <a:solidFill>
            <a:srgbClr val="FF00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ho potmě bylo vidět.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5877272"/>
            <a:ext cx="3600400" cy="369332"/>
          </a:xfrm>
          <a:prstGeom prst="rect">
            <a:avLst/>
          </a:prstGeom>
          <a:solidFill>
            <a:schemeClr val="bg2">
              <a:lumMod val="75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v lese nezabloudily.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455938"/>
            <a:ext cx="3600400" cy="369332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bylo čím hasit.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739876" y="1628800"/>
            <a:ext cx="410445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Otázku a odpověď vybarvi stejnou barvou.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62682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Vyber k otázkám správné odpovědi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452" y="2256809"/>
            <a:ext cx="3711500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stůl neběhá, když má čtyři nohy?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488" y="2964478"/>
            <a:ext cx="3668464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se medvědi neopalují?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2856" y="3686333"/>
            <a:ext cx="3677096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je nos vždycky všude první?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9970" y="4391094"/>
            <a:ext cx="3668464" cy="369332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nemá vítr pusu?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488" y="5151338"/>
            <a:ext cx="3668464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nemá buben uši?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2856" y="5877272"/>
            <a:ext cx="3677096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květiny kvetou?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547833"/>
            <a:ext cx="4017168" cy="646331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přes ni nedostal, když mi shodí </a:t>
            </a:r>
            <a:r>
              <a:rPr lang="cs-CZ" dirty="0" err="1" smtClean="0"/>
              <a:t>klo</a:t>
            </a:r>
            <a:r>
              <a:rPr lang="cs-CZ" dirty="0" smtClean="0"/>
              <a:t>- </a:t>
            </a:r>
            <a:r>
              <a:rPr lang="cs-CZ" dirty="0" err="1" smtClean="0"/>
              <a:t>bouk</a:t>
            </a:r>
            <a:r>
              <a:rPr lang="cs-CZ" dirty="0" smtClean="0"/>
              <a:t> do bláta.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57452" y="5319474"/>
            <a:ext cx="4017168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mu od samého stání zdřevěněly.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57452" y="5877272"/>
            <a:ext cx="4032448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si neumějí svléknout kožichy.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256809"/>
            <a:ext cx="4032448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všechno hned vyčmuchá.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657452" y="2964478"/>
            <a:ext cx="4032448" cy="369332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neumějí zpívat.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4505007"/>
            <a:ext cx="4059336" cy="646331"/>
          </a:xfrm>
          <a:prstGeom prst="rect">
            <a:avLst/>
          </a:prstGeom>
          <a:solidFill>
            <a:schemeClr val="bg1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mu ze samého rámusu nepopraskaly ušní bubínky.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739876" y="1628800"/>
            <a:ext cx="410445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Otázku a odpověď vybarvi stejnou barvou.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33712" y="6372433"/>
            <a:ext cx="4930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(Podle sbírky veršů a hádanek J. Žáčka: Dvakrát dvě je někdy pět)</a:t>
            </a:r>
            <a:endParaRPr lang="cs-CZ" sz="1400" i="1" dirty="0"/>
          </a:p>
        </p:txBody>
      </p:sp>
    </p:spTree>
    <p:extLst>
      <p:ext uri="{BB962C8B-B14F-4D97-AF65-F5344CB8AC3E}">
        <p14:creationId xmlns:p14="http://schemas.microsoft.com/office/powerpoint/2010/main" xmlns="" val="4055407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dirty="0" smtClean="0"/>
              <a:t>Řešení: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452" y="2256809"/>
            <a:ext cx="371150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stůl neběhá, když má čtyři nohy?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1488" y="2964478"/>
            <a:ext cx="366846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se medvědi neopalují?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62856" y="3686333"/>
            <a:ext cx="3677096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je nos vždycky všude první?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49970" y="4391094"/>
            <a:ext cx="366846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nemá vítr pusu?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71488" y="5151338"/>
            <a:ext cx="3668464" cy="369332"/>
          </a:xfrm>
          <a:prstGeom prst="rect">
            <a:avLst/>
          </a:prstGeom>
          <a:solidFill>
            <a:srgbClr val="FFC0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nemá buben uši?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2856" y="5877272"/>
            <a:ext cx="3677096" cy="369332"/>
          </a:xfrm>
          <a:prstGeom prst="rect">
            <a:avLst/>
          </a:prstGeom>
          <a:solidFill>
            <a:srgbClr val="FFFF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Proč květiny kvetou?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644008" y="3547833"/>
            <a:ext cx="4017168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přes ni nedostal, když mi shodí </a:t>
            </a:r>
            <a:r>
              <a:rPr lang="cs-CZ" dirty="0" err="1" smtClean="0"/>
              <a:t>klo</a:t>
            </a:r>
            <a:r>
              <a:rPr lang="cs-CZ" dirty="0" smtClean="0"/>
              <a:t>- </a:t>
            </a:r>
            <a:r>
              <a:rPr lang="cs-CZ" dirty="0" err="1" smtClean="0"/>
              <a:t>bouk</a:t>
            </a:r>
            <a:r>
              <a:rPr lang="cs-CZ" dirty="0" smtClean="0"/>
              <a:t> do bláta.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657452" y="5319474"/>
            <a:ext cx="4017168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mu od samého stání zdřevěněly.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57452" y="5877272"/>
            <a:ext cx="4032448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si neumějí svléknout kožichy.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2256809"/>
            <a:ext cx="4032448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všechno hned vyčmuchá.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4657452" y="2964478"/>
            <a:ext cx="4032448" cy="369332"/>
          </a:xfrm>
          <a:prstGeom prst="rect">
            <a:avLst/>
          </a:prstGeom>
          <a:solidFill>
            <a:srgbClr val="FFFF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Protože neumějí zpívat. 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644008" y="4505007"/>
            <a:ext cx="4059336" cy="646331"/>
          </a:xfrm>
          <a:prstGeom prst="rect">
            <a:avLst/>
          </a:prstGeom>
          <a:solidFill>
            <a:srgbClr val="FFC000"/>
          </a:solidFill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Aby mu ze samého rámusu nepopraskaly ušní bubínky.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739876" y="1628800"/>
            <a:ext cx="4104456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Otázku a odpověď vybarvi stejnou barvou.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3911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Úkoly k hádankám: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844823"/>
            <a:ext cx="8136904" cy="1200329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1. Hádanky si nejprve přečti potichu a pak nahlas. Při hlasitém čtení dobře vyslovuj, dodržuj správnou délku hlásek, čti správně a plynule předložkové výrazy (ve dne, do moře, atd.) a skupiny slov, kterým říkáme někdy mluvní takty (a ne v noci, když mi, proč si k nim, proč je nos, protože mu, abychom nemuseli)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377098"/>
            <a:ext cx="8136904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2. Čtením otázek si procvičuješ čtení tázacích vět otázkou „proč?“; odtud výška hlasu klesá až ke konci věty. Zkus si takové čtení otázek a ověř si, je-li takové čtení správné.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378106"/>
            <a:ext cx="8136904" cy="646331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3. Na příští hodinu si připrav k vyprávění nějakou příhodu se psem, kterou jsi sám zažil, nebo viděl.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445224"/>
            <a:ext cx="8136904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4. Vymysli nějaké zajímavé hádanky a ty napiš.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4965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8884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VYKOPAL, Zdeněk. </a:t>
            </a:r>
            <a:r>
              <a:rPr lang="cs-CZ" i="1" dirty="0"/>
              <a:t>Docvičujeme čtení: pro zábavu a poučení</a:t>
            </a:r>
            <a:r>
              <a:rPr lang="cs-CZ" dirty="0"/>
              <a:t>. 1. vyd. Praha: </a:t>
            </a:r>
            <a:r>
              <a:rPr lang="cs-CZ" dirty="0" err="1"/>
              <a:t>fi</a:t>
            </a:r>
            <a:r>
              <a:rPr lang="cs-CZ" dirty="0"/>
              <a:t> </a:t>
            </a:r>
            <a:r>
              <a:rPr lang="cs-CZ" dirty="0" err="1"/>
              <a:t>Blug</a:t>
            </a:r>
            <a:r>
              <a:rPr lang="cs-CZ" dirty="0"/>
              <a:t>, 1993. ISBN 80-85635-25-9. </a:t>
            </a:r>
          </a:p>
        </p:txBody>
      </p:sp>
    </p:spTree>
    <p:extLst>
      <p:ext uri="{BB962C8B-B14F-4D97-AF65-F5344CB8AC3E}">
        <p14:creationId xmlns:p14="http://schemas.microsoft.com/office/powerpoint/2010/main" xmlns="" val="2714403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643</TotalTime>
  <Words>645</Words>
  <Application>Microsoft Office PowerPoint</Application>
  <PresentationFormat>Předvádění na obrazovce (4:3)</PresentationFormat>
  <Paragraphs>86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 </vt:lpstr>
      <vt:lpstr>Vyber k otázkám správné odpovědi</vt:lpstr>
      <vt:lpstr>Řešení: </vt:lpstr>
      <vt:lpstr>Vyber k otázkám správné odpovědi</vt:lpstr>
      <vt:lpstr>Řešení: </vt:lpstr>
      <vt:lpstr>Úkoly k hádankám: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pc</cp:lastModifiedBy>
  <cp:revision>71</cp:revision>
  <dcterms:created xsi:type="dcterms:W3CDTF">2013-04-08T11:36:48Z</dcterms:created>
  <dcterms:modified xsi:type="dcterms:W3CDTF">2013-06-06T19:28:35Z</dcterms:modified>
</cp:coreProperties>
</file>