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5" r:id="rId4"/>
    <p:sldId id="266" r:id="rId5"/>
    <p:sldId id="267" r:id="rId6"/>
    <p:sldId id="268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5.gi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04253972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se rčením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VY_12_INOVACE_35_RČENÍ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25. 3. 2013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čení, rébus, tajenka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seznámit žáky se známými a pro někoho i neznámými rčeními. V úvodu žáci řeší </a:t>
            </a:r>
            <a:r>
              <a:rPr lang="cs-CZ" dirty="0" smtClean="0"/>
              <a:t>rébus                               </a:t>
            </a:r>
            <a:r>
              <a:rPr lang="cs-CZ" dirty="0" smtClean="0"/>
              <a:t>s tajenkou, pak následuje čtení jednotlivých rčení která pak vysvětlují a přiřazují k obrázkům.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dirty="0" smtClean="0"/>
              <a:t>Procvič si na úvod: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2164" y="234888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Čistý, </a:t>
            </a:r>
            <a:r>
              <a:rPr lang="cs-CZ" sz="2400" dirty="0" err="1" smtClean="0"/>
              <a:t>mlýt</a:t>
            </a:r>
            <a:r>
              <a:rPr lang="cs-CZ" sz="2400" dirty="0" smtClean="0"/>
              <a:t>, </a:t>
            </a:r>
            <a:r>
              <a:rPr lang="cs-CZ" sz="2400" dirty="0" err="1" smtClean="0"/>
              <a:t>dím</a:t>
            </a:r>
            <a:r>
              <a:rPr lang="cs-CZ" sz="2400" dirty="0" smtClean="0"/>
              <a:t>, týden, </a:t>
            </a:r>
            <a:r>
              <a:rPr lang="cs-CZ" sz="2400" dirty="0" err="1"/>
              <a:t>p</a:t>
            </a:r>
            <a:r>
              <a:rPr lang="cs-CZ" sz="2400" dirty="0" err="1" smtClean="0"/>
              <a:t>ýt</a:t>
            </a:r>
            <a:r>
              <a:rPr lang="cs-CZ" sz="2400" dirty="0" smtClean="0"/>
              <a:t>, Eliška, </a:t>
            </a:r>
            <a:r>
              <a:rPr lang="cs-CZ" sz="2400" dirty="0" err="1" smtClean="0"/>
              <a:t>midlina</a:t>
            </a:r>
            <a:r>
              <a:rPr lang="cs-CZ" sz="2400" dirty="0" smtClean="0"/>
              <a:t>, mýval, </a:t>
            </a:r>
            <a:r>
              <a:rPr lang="cs-CZ" sz="2400" dirty="0" err="1" smtClean="0"/>
              <a:t>bík</a:t>
            </a:r>
            <a:r>
              <a:rPr lang="cs-CZ" sz="2400" dirty="0" smtClean="0"/>
              <a:t>, </a:t>
            </a:r>
            <a:r>
              <a:rPr lang="cs-CZ" sz="2400" dirty="0" err="1" smtClean="0"/>
              <a:t>nyc</a:t>
            </a:r>
            <a:r>
              <a:rPr lang="cs-CZ" sz="2400" dirty="0" smtClean="0"/>
              <a:t>, Eskymák, </a:t>
            </a:r>
            <a:r>
              <a:rPr lang="cs-CZ" sz="2400" dirty="0" err="1" smtClean="0"/>
              <a:t>šyška</a:t>
            </a:r>
            <a:r>
              <a:rPr lang="cs-CZ" sz="2400" dirty="0" smtClean="0"/>
              <a:t>, </a:t>
            </a:r>
            <a:r>
              <a:rPr lang="cs-CZ" sz="2400" dirty="0" err="1" smtClean="0"/>
              <a:t>prosý</a:t>
            </a:r>
            <a:r>
              <a:rPr lang="cs-CZ" sz="2400" dirty="0" smtClean="0"/>
              <a:t>, syčet, </a:t>
            </a:r>
            <a:r>
              <a:rPr lang="cs-CZ" sz="2400" dirty="0" err="1" smtClean="0"/>
              <a:t>kopito</a:t>
            </a:r>
            <a:r>
              <a:rPr lang="cs-CZ" sz="2400" dirty="0" smtClean="0"/>
              <a:t>, </a:t>
            </a:r>
            <a:r>
              <a:rPr lang="cs-CZ" sz="2400" dirty="0" err="1" smtClean="0"/>
              <a:t>klyka</a:t>
            </a:r>
            <a:r>
              <a:rPr lang="cs-CZ" sz="2400" dirty="0" smtClean="0"/>
              <a:t>, chytrý, </a:t>
            </a:r>
            <a:r>
              <a:rPr lang="cs-CZ" sz="2400" dirty="0" err="1" smtClean="0"/>
              <a:t>víška</a:t>
            </a:r>
            <a:r>
              <a:rPr lang="cs-CZ" sz="2400" dirty="0" smtClean="0"/>
              <a:t>, učení, ticho, </a:t>
            </a:r>
            <a:r>
              <a:rPr lang="cs-CZ" sz="2400" dirty="0" err="1" smtClean="0"/>
              <a:t>íá</a:t>
            </a:r>
            <a:r>
              <a:rPr lang="cs-CZ" sz="2400" dirty="0" smtClean="0"/>
              <a:t> (dělá osel)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1556792"/>
            <a:ext cx="7992888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/>
              <a:t>Podtrhej pouze ta slova, která jsou napsaná bez chyb. Z jejich prvních písmen sestav větu.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39552" y="3717032"/>
            <a:ext cx="302433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 zobrazí se po kliknutí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164" y="4221088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Čistý</a:t>
            </a:r>
            <a:r>
              <a:rPr lang="cs-CZ" sz="2400" dirty="0" smtClean="0"/>
              <a:t>, </a:t>
            </a:r>
            <a:r>
              <a:rPr lang="cs-CZ" sz="2400" dirty="0" err="1" smtClean="0"/>
              <a:t>mlýt</a:t>
            </a:r>
            <a:r>
              <a:rPr lang="cs-CZ" sz="2400" dirty="0" smtClean="0"/>
              <a:t>, </a:t>
            </a:r>
            <a:r>
              <a:rPr lang="cs-CZ" sz="2400" dirty="0" err="1" smtClean="0"/>
              <a:t>dím</a:t>
            </a:r>
            <a:r>
              <a:rPr lang="cs-CZ" sz="2400" dirty="0" smtClean="0"/>
              <a:t>, </a:t>
            </a:r>
            <a:r>
              <a:rPr lang="cs-CZ" sz="2400" u="sng" dirty="0" smtClean="0"/>
              <a:t>týden</a:t>
            </a:r>
            <a:r>
              <a:rPr lang="cs-CZ" sz="2400" dirty="0" smtClean="0"/>
              <a:t>, </a:t>
            </a:r>
            <a:r>
              <a:rPr lang="cs-CZ" sz="2400" dirty="0" err="1"/>
              <a:t>p</a:t>
            </a:r>
            <a:r>
              <a:rPr lang="cs-CZ" sz="2400" dirty="0" err="1" smtClean="0"/>
              <a:t>ýt</a:t>
            </a:r>
            <a:r>
              <a:rPr lang="cs-CZ" sz="2400" dirty="0" smtClean="0"/>
              <a:t>, </a:t>
            </a:r>
            <a:r>
              <a:rPr lang="cs-CZ" sz="2400" u="sng" dirty="0" smtClean="0"/>
              <a:t>Eliška</a:t>
            </a:r>
            <a:r>
              <a:rPr lang="cs-CZ" sz="2400" dirty="0" smtClean="0"/>
              <a:t>, </a:t>
            </a:r>
            <a:r>
              <a:rPr lang="cs-CZ" sz="2400" dirty="0" err="1" smtClean="0"/>
              <a:t>midlina</a:t>
            </a:r>
            <a:r>
              <a:rPr lang="cs-CZ" sz="2400" dirty="0" smtClean="0"/>
              <a:t>, </a:t>
            </a:r>
            <a:r>
              <a:rPr lang="cs-CZ" sz="2400" u="sng" dirty="0" smtClean="0"/>
              <a:t>mýval</a:t>
            </a:r>
            <a:r>
              <a:rPr lang="cs-CZ" sz="2400" dirty="0" smtClean="0"/>
              <a:t>, </a:t>
            </a:r>
            <a:r>
              <a:rPr lang="cs-CZ" sz="2400" dirty="0" err="1" smtClean="0"/>
              <a:t>bík</a:t>
            </a:r>
            <a:r>
              <a:rPr lang="cs-CZ" sz="2400" dirty="0" smtClean="0"/>
              <a:t>, </a:t>
            </a:r>
            <a:r>
              <a:rPr lang="cs-CZ" sz="2400" dirty="0" err="1" smtClean="0"/>
              <a:t>nyc</a:t>
            </a:r>
            <a:r>
              <a:rPr lang="cs-CZ" sz="2400" dirty="0" smtClean="0"/>
              <a:t>, </a:t>
            </a:r>
            <a:r>
              <a:rPr lang="cs-CZ" sz="2400" u="sng" dirty="0" smtClean="0"/>
              <a:t>Eskymák</a:t>
            </a:r>
            <a:r>
              <a:rPr lang="cs-CZ" sz="2400" dirty="0" smtClean="0"/>
              <a:t>, </a:t>
            </a:r>
            <a:r>
              <a:rPr lang="cs-CZ" sz="2400" dirty="0" err="1" smtClean="0"/>
              <a:t>šyška</a:t>
            </a:r>
            <a:r>
              <a:rPr lang="cs-CZ" sz="2400" dirty="0" smtClean="0"/>
              <a:t>, </a:t>
            </a:r>
            <a:r>
              <a:rPr lang="cs-CZ" sz="2400" dirty="0" err="1" smtClean="0"/>
              <a:t>prosý</a:t>
            </a:r>
            <a:r>
              <a:rPr lang="cs-CZ" sz="2400" dirty="0" smtClean="0"/>
              <a:t>, </a:t>
            </a:r>
            <a:r>
              <a:rPr lang="cs-CZ" sz="2400" u="sng" dirty="0" smtClean="0"/>
              <a:t>syčet</a:t>
            </a:r>
            <a:r>
              <a:rPr lang="cs-CZ" sz="2400" dirty="0" smtClean="0"/>
              <a:t>, </a:t>
            </a:r>
            <a:r>
              <a:rPr lang="cs-CZ" sz="2400" dirty="0" err="1" smtClean="0"/>
              <a:t>kopito</a:t>
            </a:r>
            <a:r>
              <a:rPr lang="cs-CZ" sz="2400" dirty="0" smtClean="0"/>
              <a:t>, </a:t>
            </a:r>
            <a:r>
              <a:rPr lang="cs-CZ" sz="2400" dirty="0" err="1" smtClean="0"/>
              <a:t>klyka</a:t>
            </a:r>
            <a:r>
              <a:rPr lang="cs-CZ" sz="2400" dirty="0" smtClean="0"/>
              <a:t>, </a:t>
            </a:r>
            <a:r>
              <a:rPr lang="cs-CZ" sz="2400" u="sng" dirty="0" smtClean="0"/>
              <a:t>chytrý</a:t>
            </a:r>
            <a:r>
              <a:rPr lang="cs-CZ" sz="2400" dirty="0" smtClean="0"/>
              <a:t>, </a:t>
            </a:r>
            <a:r>
              <a:rPr lang="cs-CZ" sz="2400" dirty="0" err="1" smtClean="0"/>
              <a:t>víška</a:t>
            </a:r>
            <a:r>
              <a:rPr lang="cs-CZ" sz="2400" dirty="0" smtClean="0"/>
              <a:t>, </a:t>
            </a:r>
            <a:r>
              <a:rPr lang="cs-CZ" sz="2400" u="sng" dirty="0" smtClean="0"/>
              <a:t>učení</a:t>
            </a:r>
            <a:r>
              <a:rPr lang="cs-CZ" sz="2400" dirty="0" smtClean="0"/>
              <a:t>, </a:t>
            </a:r>
            <a:r>
              <a:rPr lang="cs-CZ" sz="2400" u="sng" dirty="0" smtClean="0"/>
              <a:t>ticho</a:t>
            </a:r>
            <a:r>
              <a:rPr lang="cs-CZ" sz="2400" dirty="0" smtClean="0"/>
              <a:t>, </a:t>
            </a:r>
            <a:r>
              <a:rPr lang="cs-CZ" sz="2400" u="sng" dirty="0" err="1" smtClean="0"/>
              <a:t>íá</a:t>
            </a:r>
            <a:r>
              <a:rPr lang="cs-CZ" sz="2400" u="sng" dirty="0" smtClean="0"/>
              <a:t> (dělá osel)</a:t>
            </a:r>
            <a:r>
              <a:rPr lang="cs-CZ" sz="2400" dirty="0" smtClean="0"/>
              <a:t>  </a:t>
            </a:r>
          </a:p>
          <a:p>
            <a:pPr algn="just"/>
            <a:endParaRPr lang="cs-CZ" sz="2400" dirty="0"/>
          </a:p>
          <a:p>
            <a:pPr algn="just"/>
            <a:r>
              <a:rPr lang="cs-CZ" sz="2400" dirty="0" smtClean="0"/>
              <a:t>Věta: </a:t>
            </a:r>
            <a:r>
              <a:rPr lang="cs-CZ" sz="2400" u="sng" dirty="0" smtClean="0"/>
              <a:t>Čteme s chutí.</a:t>
            </a:r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xmlns="" val="2124412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Přečti následující rčení a vysvětli je, </a:t>
            </a:r>
            <a:r>
              <a:rPr lang="cs-CZ" sz="3600" dirty="0" smtClean="0"/>
              <a:t>uhodneš, </a:t>
            </a:r>
            <a:r>
              <a:rPr lang="cs-CZ" sz="3600" dirty="0" smtClean="0"/>
              <a:t>kterých rčení se obrázky týkají?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5608" y="1547500"/>
            <a:ext cx="4180408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Řekl mu to mezi čtyřma očima.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169676"/>
            <a:ext cx="417646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 se do lesa volá, tak se z lesa ozývá.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771636"/>
            <a:ext cx="417646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Dvakrát měř, jednou řež.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704" y="3311168"/>
            <a:ext cx="4205312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Lepší vrabec v hrsti, než holub na střeše.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861048"/>
            <a:ext cx="417646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Komu se nelení, tomu se zelení.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8872" y="4437112"/>
            <a:ext cx="421714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Kdo jinému jámu kopá, sám do ní padá.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0952" y="5013176"/>
            <a:ext cx="420506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Pýcha předchází pád.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8872" y="5536396"/>
            <a:ext cx="421714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Vezmi rozum do hrsti..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8872" y="6165304"/>
            <a:ext cx="421714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Kdo se bojí, nesmí do lesa. 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PWVE82KS\MP900399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03892"/>
            <a:ext cx="2101260" cy="168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PWVE82KS\MC9004412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02436" y="1965698"/>
            <a:ext cx="957396" cy="95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3SL0VYE0\MP900448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8412" y="3582174"/>
            <a:ext cx="1390620" cy="927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PWVE82KS\MM900356702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8574" y="4570576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PH60NEFT\MP9004032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27860" y="4970272"/>
            <a:ext cx="2195736" cy="146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844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Řešení rébusu: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603892"/>
            <a:ext cx="417646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 se do lesa volá, tak se z lesa ozývá.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40" y="3442348"/>
            <a:ext cx="417646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Dvakrát měř, jednou řež.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0704" y="4334328"/>
            <a:ext cx="4205312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Lepší vrabec v hrsti, než holub na střeše.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0704" y="5280174"/>
            <a:ext cx="421714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Kdo jinému jámu kopá, sám do ní padá.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4064" y="6064192"/>
            <a:ext cx="420506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Pýcha předchází pád.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9212" y="2259730"/>
            <a:ext cx="4217144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Kdo se bojí, nesmí do lesa. 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PWVE82KS\MP900399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03892"/>
            <a:ext cx="1584176" cy="126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PWVE82KS\MC90044128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963650"/>
            <a:ext cx="957396" cy="957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3SL0VYE0\MP900448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32000"/>
            <a:ext cx="1007490" cy="67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PWVE82KS\MM900356702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996788"/>
            <a:ext cx="652718" cy="65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PH60NEFT\MP9004032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8708" y="5464840"/>
            <a:ext cx="1453594" cy="968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556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Úkoly k práci s rčeními: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04864"/>
            <a:ext cx="820891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Vyber si jedno rčení, vysvětli jej a pokus se k němu nakreslit obrázek.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69015"/>
            <a:ext cx="820891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Znáš jiná rčení? Napiš je.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2500" y="4316087"/>
            <a:ext cx="820891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Najdi ve školní knihovničce literaturu, která obsahuje rčení a řekni nám je.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351949"/>
            <a:ext cx="820891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4. Nakresli obrázek znázorňující nějaké rčení a dej jej hádat sousedovi.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6110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MICHALOVÁ, Zdeňka. </a:t>
            </a:r>
            <a:r>
              <a:rPr lang="cs-CZ" i="1" dirty="0"/>
              <a:t>Čítanka pro dyslektiky</a:t>
            </a:r>
            <a:r>
              <a:rPr lang="cs-CZ" dirty="0"/>
              <a:t>. 1. vyd. Havlíčkův Brod: Tobiáš, 1997, s. </a:t>
            </a:r>
            <a:r>
              <a:rPr lang="cs-CZ" dirty="0" smtClean="0"/>
              <a:t>43. </a:t>
            </a:r>
            <a:r>
              <a:rPr lang="cs-CZ" dirty="0"/>
              <a:t>Speciální pedagogika (Tobiáš). ISBN 808580851x.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Obrázky: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836</TotalTime>
  <Words>458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 </vt:lpstr>
      <vt:lpstr>Procvič si na úvod:</vt:lpstr>
      <vt:lpstr>Přečti následující rčení a vysvětli je, uhodneš, kterých rčení se obrázky týkají?</vt:lpstr>
      <vt:lpstr>Řešení rébusu: </vt:lpstr>
      <vt:lpstr>Úkoly k práci s rčeními: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Dum</cp:lastModifiedBy>
  <cp:revision>89</cp:revision>
  <dcterms:created xsi:type="dcterms:W3CDTF">2013-04-08T11:36:48Z</dcterms:created>
  <dcterms:modified xsi:type="dcterms:W3CDTF">2013-06-06T19:47:55Z</dcterms:modified>
</cp:coreProperties>
</file>