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75" r:id="rId2"/>
    <p:sldId id="257" r:id="rId3"/>
    <p:sldId id="258" r:id="rId4"/>
    <p:sldId id="259" r:id="rId5"/>
    <p:sldId id="271" r:id="rId6"/>
    <p:sldId id="273" r:id="rId7"/>
    <p:sldId id="282" r:id="rId8"/>
    <p:sldId id="281" r:id="rId9"/>
    <p:sldId id="280" r:id="rId10"/>
    <p:sldId id="279" r:id="rId11"/>
    <p:sldId id="278" r:id="rId12"/>
    <p:sldId id="277" r:id="rId13"/>
    <p:sldId id="276" r:id="rId14"/>
    <p:sldId id="286" r:id="rId15"/>
    <p:sldId id="285" r:id="rId16"/>
    <p:sldId id="284" r:id="rId17"/>
    <p:sldId id="260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7BC4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E007EE-0809-4E9C-BC01-E6B31F8E1875}" type="datetimeFigureOut">
              <a:rPr lang="cs-CZ" smtClean="0"/>
              <a:t>23. 1. 2013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A2DEF6-2790-4DE1-9797-394B3669A8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13885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9707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E231F-6ED0-4684-9F04-8C97CAE97689}" type="datetimeFigureOut">
              <a:rPr lang="cs-CZ" smtClean="0"/>
              <a:pPr/>
              <a:t>23. 1. 2013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91280-F277-47D9-A901-E5D73047D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E231F-6ED0-4684-9F04-8C97CAE97689}" type="datetimeFigureOut">
              <a:rPr lang="cs-CZ" smtClean="0"/>
              <a:pPr/>
              <a:t>23. 1. 2013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91280-F277-47D9-A901-E5D73047D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E231F-6ED0-4684-9F04-8C97CAE97689}" type="datetimeFigureOut">
              <a:rPr lang="cs-CZ" smtClean="0"/>
              <a:pPr/>
              <a:t>23. 1. 2013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91280-F277-47D9-A901-E5D73047D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E231F-6ED0-4684-9F04-8C97CAE97689}" type="datetimeFigureOut">
              <a:rPr lang="cs-CZ" smtClean="0"/>
              <a:pPr/>
              <a:t>23. 1. 2013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91280-F277-47D9-A901-E5D73047D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E231F-6ED0-4684-9F04-8C97CAE97689}" type="datetimeFigureOut">
              <a:rPr lang="cs-CZ" smtClean="0"/>
              <a:pPr/>
              <a:t>23. 1. 2013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91280-F277-47D9-A901-E5D73047D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E231F-6ED0-4684-9F04-8C97CAE97689}" type="datetimeFigureOut">
              <a:rPr lang="cs-CZ" smtClean="0"/>
              <a:pPr/>
              <a:t>23. 1. 2013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91280-F277-47D9-A901-E5D73047D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E231F-6ED0-4684-9F04-8C97CAE97689}" type="datetimeFigureOut">
              <a:rPr lang="cs-CZ" smtClean="0"/>
              <a:pPr/>
              <a:t>23. 1. 2013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91280-F277-47D9-A901-E5D73047D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E231F-6ED0-4684-9F04-8C97CAE97689}" type="datetimeFigureOut">
              <a:rPr lang="cs-CZ" smtClean="0"/>
              <a:pPr/>
              <a:t>23. 1. 2013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91280-F277-47D9-A901-E5D73047D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E231F-6ED0-4684-9F04-8C97CAE97689}" type="datetimeFigureOut">
              <a:rPr lang="cs-CZ" smtClean="0"/>
              <a:pPr/>
              <a:t>23. 1. 2013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91280-F277-47D9-A901-E5D73047D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E231F-6ED0-4684-9F04-8C97CAE97689}" type="datetimeFigureOut">
              <a:rPr lang="cs-CZ" smtClean="0"/>
              <a:pPr/>
              <a:t>23. 1. 2013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91280-F277-47D9-A901-E5D73047D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E231F-6ED0-4684-9F04-8C97CAE97689}" type="datetimeFigureOut">
              <a:rPr lang="cs-CZ" smtClean="0"/>
              <a:pPr/>
              <a:t>23. 1. 2013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91280-F277-47D9-A901-E5D73047D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BC4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7E231F-6ED0-4684-9F04-8C97CAE97689}" type="datetimeFigureOut">
              <a:rPr lang="cs-CZ" smtClean="0"/>
              <a:pPr/>
              <a:t>23. 1. 2013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591280-F277-47D9-A901-E5D73047D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b/bb/NYC_Montage_2011.jpg" TargetMode="External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commons.wikimedia.org/w/index.php?title=User:Bleff&amp;action=edit&amp;redlink=1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//upload.wikimedia.org/wikipedia/commons/f/f3/Usa_edcp_relief_location_map.pn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hyperlink" Target="http://commons.wikimedia.org/wiki/User:Uwe_Dederin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en/4/4c/Citi_Field_Home_Run_Apple_2012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User:Uwe_Dedering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//upload.wikimedia.org/wikipedia/commons/1/1a/5_Boroughs_Labels_New_York_City_Map_Julius_Schorzman.pn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User:Uwe_Dederin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//upload.wikimedia.org/wikipedia/commons/1/1a/5_Boroughs_Labels_New_York_City_Map_Julius_Schorzman.pn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User:Uwe_Dederin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//upload.wikimedia.org/wikipedia/commons/f/f5/Photos_NewYork1_032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User:Uwe_Dederin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c/c2/Verrazano.jp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7" Type="http://schemas.openxmlformats.org/officeDocument/2006/relationships/hyperlink" Target="http://www.sxc.hu/gallery/slonecker" TargetMode="External"/><Relationship Id="rId2" Type="http://schemas.openxmlformats.org/officeDocument/2006/relationships/hyperlink" Target="//upload.wikimedia.org/wikipedia/commons/3/39/NYC_Top_of_the_Rock_Pano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hyperlink" Target="//upload.wikimedia.org/wikipedia/commons/d/d2/Manhattan_at_Dusk_by_slonecker.jpg" TargetMode="External"/><Relationship Id="rId4" Type="http://schemas.openxmlformats.org/officeDocument/2006/relationships/hyperlink" Target="http://commons.wikimedia.org/wiki/User:Dschwen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User_talk:UpstateNYer" TargetMode="External"/><Relationship Id="rId3" Type="http://schemas.openxmlformats.org/officeDocument/2006/relationships/image" Target="../media/image12.jpeg"/><Relationship Id="rId7" Type="http://schemas.openxmlformats.org/officeDocument/2006/relationships/hyperlink" Target="http://commons.wikimedia.org/wiki/User:UpstateNYer" TargetMode="External"/><Relationship Id="rId2" Type="http://schemas.openxmlformats.org/officeDocument/2006/relationships/hyperlink" Target="//upload.wikimedia.org/wikipedia/commons/7/75/Wtc_arial_march200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hyperlink" Target="//upload.wikimedia.org/wikipedia/commons/8/8a/UA_Flight_175_hits_WTC_south_tower_9-11_edit.jpeg" TargetMode="External"/><Relationship Id="rId4" Type="http://schemas.openxmlformats.org/officeDocument/2006/relationships/hyperlink" Target="http://www.sxc.hu/gallery/slonecker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//upload.wikimedia.org/wikipedia/commons/b/b1/26_-_New_York_-_Octobre_2008.jpg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//upload.wikimedia.org/wikipedia/commons/4/47/New_york_times_square-terabass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/index.php?title=User:Terabass&amp;action=edit&amp;redlink=1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hyperlink" Target="//upload.wikimedia.org/wikipedia/commons/f/f5/Chinatown_manhattan_2009.JPG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hyperlink" Target="//upload.wikimedia.org/wikipedia/commons/d/d6/Liberty_and_Ellis_Island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jpeg"/><Relationship Id="rId4" Type="http://schemas.openxmlformats.org/officeDocument/2006/relationships/hyperlink" Target="//upload.wikimedia.org/wikipedia/commons/2/27/Manhattan_from_helicopter_edit1.jpg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VY_32_INOVACE</a:t>
            </a:r>
            <a:r>
              <a:rPr lang="cs-CZ" dirty="0"/>
              <a:t>_ 128.ANJ.34 </a:t>
            </a:r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New York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4047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projektu: CZ.1.07/1.5.00/34.0744 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Šablona: EU peníze školám SŠ / šablona III/2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DUMU: 132.ANJ.34 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Název materiálu: </a:t>
            </a:r>
            <a:r>
              <a:rPr lang="cs-CZ" sz="1200" b="1" dirty="0">
                <a:solidFill>
                  <a:schemeClr val="tx2">
                    <a:lumMod val="50000"/>
                  </a:schemeClr>
                </a:solidFill>
              </a:rPr>
              <a:t>New York</a:t>
            </a: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Autor: Mgr. Tomáš Bojanovský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Předmět: Anglický jazyk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Formát: Prezentace Microsoft Powerpoint  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Velikost: </a:t>
            </a:r>
            <a:r>
              <a:rPr lang="cs-CZ" sz="1200" dirty="0" smtClean="0"/>
              <a:t>2,7 </a:t>
            </a:r>
            <a:r>
              <a:rPr lang="cs-CZ" sz="1200" dirty="0" smtClean="0"/>
              <a:t>MB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Stupeň a typ vzdělávání: SŠ – odborné vzdělávání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Licence k obrazovému materiálu: CC-BY-SA, Public Domain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Datum vytvoření  : 23.01.2013</a:t>
            </a:r>
            <a:br>
              <a:rPr lang="cs-CZ" sz="1200" dirty="0" smtClean="0"/>
            </a:b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>Klíčová slova: Angličtina, obrázek, New York</a:t>
            </a:r>
            <a:br>
              <a:rPr lang="cs-CZ" sz="1200" dirty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Anotace : Výstup slouží k výkladu problematiky reálií </a:t>
            </a:r>
            <a:r>
              <a:rPr lang="cs-CZ" sz="1200" dirty="0"/>
              <a:t>New </a:t>
            </a:r>
            <a:r>
              <a:rPr lang="cs-CZ" sz="1200" dirty="0" smtClean="0"/>
              <a:t>Yorku. Vhodné pro maturitní otázky v profilové školní části ústní zkoušky. 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endParaRPr lang="cs-CZ" sz="1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57290" y="6500834"/>
            <a:ext cx="6400800" cy="109550"/>
          </a:xfrm>
        </p:spPr>
        <p:txBody>
          <a:bodyPr>
            <a:normAutofit fontScale="25000" lnSpcReduction="20000"/>
          </a:bodyPr>
          <a:lstStyle/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1071546"/>
            <a:ext cx="7772400" cy="1571636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New 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York City</a:t>
            </a:r>
            <a:b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</a:b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Picture 2" descr="File:NYC Montage 2011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548680"/>
            <a:ext cx="4514850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4211960" y="6038712"/>
            <a:ext cx="1388522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" dirty="0"/>
              <a:t>Autor: </a:t>
            </a:r>
            <a:r>
              <a:rPr lang="cs-CZ" sz="400" dirty="0" err="1">
                <a:hlinkClick r:id="rId4" tooltip="User:Bleff (page does not exist)"/>
              </a:rPr>
              <a:t>Bleff</a:t>
            </a:r>
            <a:r>
              <a:rPr lang="cs-CZ" sz="400" dirty="0"/>
              <a:t>, licence </a:t>
            </a:r>
            <a:r>
              <a:rPr lang="cs-CZ" sz="400" dirty="0" err="1"/>
              <a:t>Creative</a:t>
            </a:r>
            <a:r>
              <a:rPr lang="cs-CZ" sz="400" dirty="0"/>
              <a:t> </a:t>
            </a:r>
            <a:r>
              <a:rPr lang="cs-CZ" sz="400" dirty="0" err="1"/>
              <a:t>Commons</a:t>
            </a:r>
            <a:r>
              <a:rPr lang="cs-CZ" sz="400" dirty="0"/>
              <a:t>, </a:t>
            </a:r>
            <a:r>
              <a:rPr lang="cs-CZ" sz="400" dirty="0" smtClean="0"/>
              <a:t>BY-SA</a:t>
            </a:r>
          </a:p>
          <a:p>
            <a:r>
              <a:rPr lang="cs-CZ" sz="400" dirty="0"/>
              <a:t>http://en.wikipedia.org/wiki/File:NYC_Montage_2011.jpg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/>
          <a:lstStyle/>
          <a:p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New York City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r>
              <a:rPr lang="cs-CZ" dirty="0" err="1" smtClean="0"/>
              <a:t>Position</a:t>
            </a:r>
            <a:r>
              <a:rPr lang="cs-CZ" dirty="0" smtClean="0"/>
              <a:t>, </a:t>
            </a:r>
            <a:r>
              <a:rPr lang="cs-CZ" dirty="0" err="1" smtClean="0"/>
              <a:t>inhabitants</a:t>
            </a:r>
            <a:r>
              <a:rPr lang="cs-CZ" dirty="0" smtClean="0"/>
              <a:t> – 18.9 mil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2050" name="Picture 2" descr="File:Usa edcp relief location map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980" y="1916832"/>
            <a:ext cx="7620000" cy="4714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82045" y="6477820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" dirty="0"/>
              <a:t>Autor: </a:t>
            </a:r>
            <a:r>
              <a:rPr lang="cs-CZ" sz="200" dirty="0" err="1">
                <a:hlinkClick r:id="rId4" tooltip="User:Uwe Dedering"/>
              </a:rPr>
              <a:t>Uwe</a:t>
            </a:r>
            <a:r>
              <a:rPr lang="cs-CZ" sz="200" dirty="0">
                <a:hlinkClick r:id="rId4" tooltip="User:Uwe Dedering"/>
              </a:rPr>
              <a:t> </a:t>
            </a:r>
            <a:r>
              <a:rPr lang="cs-CZ" sz="200" dirty="0" err="1">
                <a:hlinkClick r:id="rId4" tooltip="User:Uwe Dedering"/>
              </a:rPr>
              <a:t>Dedering</a:t>
            </a:r>
            <a:r>
              <a:rPr lang="cs-CZ" sz="200" dirty="0"/>
              <a:t>, licence </a:t>
            </a:r>
            <a:r>
              <a:rPr lang="cs-CZ" sz="200" dirty="0" err="1"/>
              <a:t>Creative</a:t>
            </a:r>
            <a:r>
              <a:rPr lang="cs-CZ" sz="200" dirty="0"/>
              <a:t> </a:t>
            </a:r>
            <a:r>
              <a:rPr lang="cs-CZ" sz="200" dirty="0" err="1"/>
              <a:t>Commons</a:t>
            </a:r>
            <a:r>
              <a:rPr lang="cs-CZ" sz="200" dirty="0"/>
              <a:t>, </a:t>
            </a:r>
            <a:r>
              <a:rPr lang="cs-CZ" sz="200" dirty="0" smtClean="0"/>
              <a:t>BY-SA</a:t>
            </a:r>
          </a:p>
          <a:p>
            <a:r>
              <a:rPr lang="cs-CZ" sz="200" dirty="0"/>
              <a:t>http://commons.wikimedia.org/wiki/File:Usa_edcp_relief_location_map.png</a:t>
            </a:r>
          </a:p>
        </p:txBody>
      </p:sp>
      <p:pic>
        <p:nvPicPr>
          <p:cNvPr id="2051" name="Picture 3" descr="http://upload.wikimedia.org/wikipedia/en/thumb/0/0c/Red_pog.svg/6px-Red_pog.svg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702174"/>
            <a:ext cx="144016" cy="144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-1031875" y="0"/>
            <a:ext cx="9525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902840" y="3589516"/>
            <a:ext cx="11459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New York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/>
          <a:lstStyle/>
          <a:p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New York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r>
              <a:rPr lang="en-US" b="1" dirty="0"/>
              <a:t>"The Big Apple"</a:t>
            </a:r>
            <a:r>
              <a:rPr lang="en-US" dirty="0"/>
              <a:t> is a nickname for New York City</a:t>
            </a:r>
            <a:endParaRPr lang="en-GB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1026" name="Picture 2" descr="File:Citi Field Home Run Apple 2012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564904"/>
            <a:ext cx="3392835" cy="3485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572000" y="5896965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" dirty="0"/>
              <a:t>Autor:</a:t>
            </a:r>
            <a:r>
              <a:rPr lang="cs-CZ" sz="200" dirty="0">
                <a:hlinkClick r:id="rId4" tooltip="User:Uwe Dedering"/>
              </a:rPr>
              <a:t> </a:t>
            </a:r>
            <a:r>
              <a:rPr lang="cs-CZ" sz="200" u="sng" dirty="0" err="1">
                <a:hlinkClick r:id="rId4" tooltip="User:Uwe Dedering"/>
              </a:rPr>
              <a:t>Richiekim</a:t>
            </a:r>
            <a:r>
              <a:rPr lang="cs-CZ" sz="200" dirty="0"/>
              <a:t>, licence </a:t>
            </a:r>
            <a:r>
              <a:rPr lang="cs-CZ" sz="200" dirty="0" err="1"/>
              <a:t>Creative</a:t>
            </a:r>
            <a:r>
              <a:rPr lang="cs-CZ" sz="200" dirty="0"/>
              <a:t> </a:t>
            </a:r>
            <a:r>
              <a:rPr lang="cs-CZ" sz="200" dirty="0" err="1"/>
              <a:t>Commons</a:t>
            </a:r>
            <a:r>
              <a:rPr lang="cs-CZ" sz="200" dirty="0"/>
              <a:t>, </a:t>
            </a:r>
            <a:r>
              <a:rPr lang="cs-CZ" sz="200" dirty="0" smtClean="0"/>
              <a:t>BY-SA</a:t>
            </a:r>
          </a:p>
          <a:p>
            <a:r>
              <a:rPr lang="cs-CZ" sz="200" dirty="0"/>
              <a:t>http://en.wikipedia.org/wiki/File:Citi_Field_Home_Run_Apple_2012.jpg</a:t>
            </a:r>
          </a:p>
        </p:txBody>
      </p:sp>
    </p:spTree>
    <p:extLst>
      <p:ext uri="{BB962C8B-B14F-4D97-AF65-F5344CB8AC3E}">
        <p14:creationId xmlns:p14="http://schemas.microsoft.com/office/powerpoint/2010/main" val="218016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/>
          <a:lstStyle/>
          <a:p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New York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History </a:t>
            </a:r>
          </a:p>
          <a:p>
            <a:r>
              <a:rPr lang="cs-CZ" dirty="0" smtClean="0"/>
              <a:t>1625 </a:t>
            </a:r>
            <a:r>
              <a:rPr lang="cs-CZ" dirty="0" err="1" smtClean="0"/>
              <a:t>Dutch</a:t>
            </a:r>
            <a:endParaRPr lang="cs-CZ" dirty="0" smtClean="0"/>
          </a:p>
          <a:p>
            <a:r>
              <a:rPr lang="cs-CZ" dirty="0" smtClean="0"/>
              <a:t>1644 </a:t>
            </a:r>
            <a:r>
              <a:rPr lang="cs-CZ" dirty="0" err="1" smtClean="0"/>
              <a:t>British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Protection</a:t>
            </a:r>
            <a:r>
              <a:rPr lang="cs-CZ" dirty="0" smtClean="0"/>
              <a:t> </a:t>
            </a:r>
            <a:r>
              <a:rPr lang="cs-CZ" dirty="0" err="1" smtClean="0"/>
              <a:t>against</a:t>
            </a:r>
            <a:r>
              <a:rPr lang="cs-CZ" dirty="0" smtClean="0"/>
              <a:t> </a:t>
            </a:r>
            <a:r>
              <a:rPr lang="cs-CZ" dirty="0" err="1" smtClean="0"/>
              <a:t>Indians</a:t>
            </a:r>
            <a:r>
              <a:rPr lang="cs-CZ" dirty="0" smtClean="0"/>
              <a:t> - </a:t>
            </a:r>
            <a:r>
              <a:rPr lang="cs-CZ" dirty="0" err="1" smtClean="0"/>
              <a:t>wall</a:t>
            </a:r>
            <a:endParaRPr lang="cs-CZ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798399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/>
          <a:lstStyle/>
          <a:p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New York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5 </a:t>
            </a:r>
            <a:r>
              <a:rPr lang="cs-CZ" dirty="0" err="1" smtClean="0"/>
              <a:t>boroughs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err="1" smtClean="0"/>
              <a:t>Staten</a:t>
            </a:r>
            <a:r>
              <a:rPr lang="cs-CZ" b="1" dirty="0" smtClean="0"/>
              <a:t> </a:t>
            </a:r>
            <a:r>
              <a:rPr lang="cs-CZ" b="1" dirty="0"/>
              <a:t>Island</a:t>
            </a:r>
            <a:endParaRPr lang="cs-CZ" dirty="0"/>
          </a:p>
          <a:p>
            <a:pPr>
              <a:buNone/>
            </a:pPr>
            <a:r>
              <a:rPr lang="cs-CZ" b="1" dirty="0" smtClean="0"/>
              <a:t>Brooklyn </a:t>
            </a:r>
          </a:p>
          <a:p>
            <a:pPr>
              <a:buNone/>
            </a:pP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/>
              <a:t>Bronx </a:t>
            </a:r>
          </a:p>
          <a:p>
            <a:pPr>
              <a:buNone/>
            </a:pPr>
            <a:r>
              <a:rPr lang="cs-CZ" b="1" dirty="0" err="1" smtClean="0"/>
              <a:t>Queens</a:t>
            </a:r>
            <a:r>
              <a:rPr lang="cs-CZ" b="1" dirty="0" smtClean="0"/>
              <a:t> </a:t>
            </a:r>
          </a:p>
          <a:p>
            <a:pPr>
              <a:buNone/>
            </a:pPr>
            <a:r>
              <a:rPr lang="cs-CZ" b="1" dirty="0" smtClean="0"/>
              <a:t>Manhattan </a:t>
            </a:r>
            <a:endParaRPr lang="cs-CZ" b="1" dirty="0"/>
          </a:p>
          <a:p>
            <a:pPr>
              <a:buNone/>
            </a:pPr>
            <a:endParaRPr lang="cs-CZ" b="1" dirty="0" smtClean="0"/>
          </a:p>
        </p:txBody>
      </p:sp>
      <p:pic>
        <p:nvPicPr>
          <p:cNvPr id="2050" name="Picture 2" descr="File:5 Boroughs Labels New York City Map Julius Schorzman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3" y="1511280"/>
            <a:ext cx="5248771" cy="5112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707903" y="6453775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" dirty="0"/>
              <a:t>Autor:</a:t>
            </a:r>
            <a:r>
              <a:rPr lang="cs-CZ" sz="200" dirty="0">
                <a:hlinkClick r:id="rId4" tooltip="User:Uwe Dedering"/>
              </a:rPr>
              <a:t> </a:t>
            </a:r>
            <a:r>
              <a:rPr lang="cs-CZ" sz="200" u="sng" dirty="0">
                <a:hlinkClick r:id="rId4" tooltip="User:Uwe Dedering"/>
              </a:rPr>
              <a:t>Julius </a:t>
            </a:r>
            <a:r>
              <a:rPr lang="cs-CZ" sz="200" u="sng" dirty="0" err="1">
                <a:hlinkClick r:id="rId4" tooltip="User:Uwe Dedering"/>
              </a:rPr>
              <a:t>Schorzman</a:t>
            </a:r>
            <a:r>
              <a:rPr lang="cs-CZ" sz="200" dirty="0"/>
              <a:t>, licence </a:t>
            </a:r>
            <a:r>
              <a:rPr lang="cs-CZ" sz="200" dirty="0" err="1"/>
              <a:t>Creative</a:t>
            </a:r>
            <a:r>
              <a:rPr lang="cs-CZ" sz="200" dirty="0"/>
              <a:t> </a:t>
            </a:r>
            <a:r>
              <a:rPr lang="cs-CZ" sz="200" dirty="0" err="1"/>
              <a:t>Commons</a:t>
            </a:r>
            <a:r>
              <a:rPr lang="cs-CZ" sz="200" dirty="0"/>
              <a:t>, </a:t>
            </a:r>
            <a:r>
              <a:rPr lang="cs-CZ" sz="200" dirty="0" smtClean="0"/>
              <a:t>BY-SA</a:t>
            </a:r>
          </a:p>
          <a:p>
            <a:r>
              <a:rPr lang="cs-CZ" sz="200" dirty="0"/>
              <a:t>http://en.wikipedia.org/wiki/File:5_Boroughs_Labels_New_York_City_Map_Julius_Schorzman.png</a:t>
            </a:r>
          </a:p>
        </p:txBody>
      </p:sp>
    </p:spTree>
    <p:extLst>
      <p:ext uri="{BB962C8B-B14F-4D97-AF65-F5344CB8AC3E}">
        <p14:creationId xmlns:p14="http://schemas.microsoft.com/office/powerpoint/2010/main" val="2268709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/>
          <a:lstStyle/>
          <a:p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New York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5 </a:t>
            </a:r>
            <a:r>
              <a:rPr lang="cs-CZ" dirty="0" err="1" smtClean="0"/>
              <a:t>boroughs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/>
              <a:t>1: Manhattan 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2</a:t>
            </a:r>
            <a:r>
              <a:rPr lang="cs-CZ" b="1" dirty="0"/>
              <a:t>: Brooklyn 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3</a:t>
            </a:r>
            <a:r>
              <a:rPr lang="cs-CZ" b="1" dirty="0"/>
              <a:t>: </a:t>
            </a:r>
            <a:r>
              <a:rPr lang="cs-CZ" b="1" dirty="0" err="1"/>
              <a:t>Queens</a:t>
            </a:r>
            <a:r>
              <a:rPr lang="cs-CZ" b="1" dirty="0"/>
              <a:t> 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4</a:t>
            </a:r>
            <a:r>
              <a:rPr lang="cs-CZ" b="1" dirty="0"/>
              <a:t>: </a:t>
            </a:r>
            <a:r>
              <a:rPr lang="cs-CZ" b="1" dirty="0" err="1"/>
              <a:t>The</a:t>
            </a:r>
            <a:r>
              <a:rPr lang="cs-CZ" b="1" dirty="0"/>
              <a:t> Bronx 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5</a:t>
            </a:r>
            <a:r>
              <a:rPr lang="cs-CZ" b="1" dirty="0"/>
              <a:t>: </a:t>
            </a:r>
            <a:r>
              <a:rPr lang="cs-CZ" b="1" dirty="0" err="1"/>
              <a:t>Staten</a:t>
            </a:r>
            <a:r>
              <a:rPr lang="cs-CZ" b="1" dirty="0"/>
              <a:t> Island</a:t>
            </a:r>
            <a:endParaRPr lang="cs-CZ" dirty="0" smtClean="0"/>
          </a:p>
        </p:txBody>
      </p:sp>
      <p:pic>
        <p:nvPicPr>
          <p:cNvPr id="2050" name="Picture 2" descr="File:5 Boroughs Labels New York City Map Julius Schorzman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3" y="1511280"/>
            <a:ext cx="5248771" cy="5112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707903" y="6453775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" dirty="0"/>
              <a:t>Autor:</a:t>
            </a:r>
            <a:r>
              <a:rPr lang="cs-CZ" sz="200" dirty="0">
                <a:hlinkClick r:id="rId4" tooltip="User:Uwe Dedering"/>
              </a:rPr>
              <a:t> </a:t>
            </a:r>
            <a:r>
              <a:rPr lang="cs-CZ" sz="200" u="sng" dirty="0">
                <a:hlinkClick r:id="rId4" tooltip="User:Uwe Dedering"/>
              </a:rPr>
              <a:t>Julius </a:t>
            </a:r>
            <a:r>
              <a:rPr lang="cs-CZ" sz="200" u="sng" dirty="0" err="1">
                <a:hlinkClick r:id="rId4" tooltip="User:Uwe Dedering"/>
              </a:rPr>
              <a:t>Schorzman</a:t>
            </a:r>
            <a:r>
              <a:rPr lang="cs-CZ" sz="200" dirty="0"/>
              <a:t>, licence </a:t>
            </a:r>
            <a:r>
              <a:rPr lang="cs-CZ" sz="200" dirty="0" err="1"/>
              <a:t>Creative</a:t>
            </a:r>
            <a:r>
              <a:rPr lang="cs-CZ" sz="200" dirty="0"/>
              <a:t> </a:t>
            </a:r>
            <a:r>
              <a:rPr lang="cs-CZ" sz="200" dirty="0" err="1"/>
              <a:t>Commons</a:t>
            </a:r>
            <a:r>
              <a:rPr lang="cs-CZ" sz="200" dirty="0"/>
              <a:t>, </a:t>
            </a:r>
            <a:r>
              <a:rPr lang="cs-CZ" sz="200" dirty="0" smtClean="0"/>
              <a:t>BY-SA</a:t>
            </a:r>
          </a:p>
          <a:p>
            <a:r>
              <a:rPr lang="cs-CZ" sz="200" dirty="0"/>
              <a:t>http://en.wikipedia.org/wiki/File:5_Boroughs_Labels_New_York_City_Map_Julius_Schorzman.png</a:t>
            </a:r>
          </a:p>
        </p:txBody>
      </p:sp>
    </p:spTree>
    <p:extLst>
      <p:ext uri="{BB962C8B-B14F-4D97-AF65-F5344CB8AC3E}">
        <p14:creationId xmlns:p14="http://schemas.microsoft.com/office/powerpoint/2010/main" val="2828686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/>
          <a:lstStyle/>
          <a:p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New York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r>
              <a:rPr lang="cs-CZ" dirty="0" err="1" smtClean="0"/>
              <a:t>Streets</a:t>
            </a:r>
            <a:endParaRPr lang="cs-CZ" dirty="0" smtClean="0"/>
          </a:p>
          <a:p>
            <a:r>
              <a:rPr lang="cs-CZ" dirty="0" smtClean="0"/>
              <a:t>East to </a:t>
            </a:r>
            <a:r>
              <a:rPr lang="cs-CZ" dirty="0" err="1" smtClean="0"/>
              <a:t>West</a:t>
            </a:r>
            <a:r>
              <a:rPr lang="cs-CZ" dirty="0" smtClean="0"/>
              <a:t> - </a:t>
            </a:r>
            <a:r>
              <a:rPr lang="cs-CZ" dirty="0" err="1" smtClean="0"/>
              <a:t>streets</a:t>
            </a:r>
            <a:endParaRPr lang="cs-CZ" dirty="0" smtClean="0"/>
          </a:p>
          <a:p>
            <a:r>
              <a:rPr lang="cs-CZ" dirty="0" err="1" smtClean="0"/>
              <a:t>North</a:t>
            </a:r>
            <a:r>
              <a:rPr lang="cs-CZ" dirty="0" smtClean="0"/>
              <a:t> to </a:t>
            </a:r>
            <a:r>
              <a:rPr lang="cs-CZ" dirty="0" err="1" smtClean="0"/>
              <a:t>South</a:t>
            </a:r>
            <a:r>
              <a:rPr lang="cs-CZ" dirty="0" smtClean="0"/>
              <a:t> – </a:t>
            </a:r>
            <a:r>
              <a:rPr lang="cs-CZ" dirty="0" err="1" smtClean="0"/>
              <a:t>avenues</a:t>
            </a: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err="1" smtClean="0"/>
              <a:t>Famous</a:t>
            </a:r>
            <a:r>
              <a:rPr lang="cs-CZ" dirty="0" smtClean="0"/>
              <a:t> </a:t>
            </a:r>
            <a:r>
              <a:rPr lang="cs-CZ" dirty="0" err="1" smtClean="0"/>
              <a:t>streets</a:t>
            </a:r>
            <a:endParaRPr lang="cs-CZ" dirty="0" smtClean="0"/>
          </a:p>
          <a:p>
            <a:r>
              <a:rPr lang="cs-CZ" dirty="0" smtClean="0"/>
              <a:t>Wall Street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err="1" smtClean="0"/>
              <a:t>stock</a:t>
            </a:r>
            <a:r>
              <a:rPr lang="cs-CZ" dirty="0" smtClean="0"/>
              <a:t> </a:t>
            </a:r>
            <a:r>
              <a:rPr lang="cs-CZ" dirty="0" err="1" smtClean="0"/>
              <a:t>exchange</a:t>
            </a:r>
            <a:endParaRPr lang="cs-CZ" dirty="0" smtClean="0"/>
          </a:p>
          <a:p>
            <a:r>
              <a:rPr lang="cs-CZ" dirty="0" smtClean="0"/>
              <a:t>Broadway</a:t>
            </a:r>
          </a:p>
          <a:p>
            <a:endParaRPr lang="cs-CZ" dirty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3074" name="Picture 2" descr="File:Photos NewYork1 032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573016"/>
            <a:ext cx="3888432" cy="2916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860032" y="6335452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" dirty="0"/>
              <a:t>Autor:</a:t>
            </a:r>
            <a:r>
              <a:rPr lang="cs-CZ" sz="200" dirty="0">
                <a:hlinkClick r:id="rId4" tooltip="User:Uwe Dedering"/>
              </a:rPr>
              <a:t> Urban</a:t>
            </a:r>
            <a:r>
              <a:rPr lang="cs-CZ" sz="200" dirty="0"/>
              <a:t>, licence </a:t>
            </a:r>
            <a:r>
              <a:rPr lang="cs-CZ" sz="200" dirty="0" err="1"/>
              <a:t>Creative</a:t>
            </a:r>
            <a:r>
              <a:rPr lang="cs-CZ" sz="200" dirty="0"/>
              <a:t> </a:t>
            </a:r>
            <a:r>
              <a:rPr lang="cs-CZ" sz="200" dirty="0" err="1"/>
              <a:t>Commons</a:t>
            </a:r>
            <a:r>
              <a:rPr lang="cs-CZ" sz="200" dirty="0"/>
              <a:t>, </a:t>
            </a:r>
            <a:r>
              <a:rPr lang="cs-CZ" sz="200" dirty="0" smtClean="0"/>
              <a:t>BY-SA</a:t>
            </a:r>
          </a:p>
          <a:p>
            <a:r>
              <a:rPr lang="cs-CZ" sz="200" dirty="0"/>
              <a:t>http://en.wikipedia.org/wiki/File:Photos_NewYork1_032.jpg</a:t>
            </a:r>
          </a:p>
        </p:txBody>
      </p:sp>
    </p:spTree>
    <p:extLst>
      <p:ext uri="{BB962C8B-B14F-4D97-AF65-F5344CB8AC3E}">
        <p14:creationId xmlns:p14="http://schemas.microsoft.com/office/powerpoint/2010/main" val="2828686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/>
          <a:lstStyle/>
          <a:p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New York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River Hudson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5122" name="Picture 2" descr="File:Verrazano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844824"/>
            <a:ext cx="7236023" cy="4821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841477" y="6511937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" dirty="0">
                <a:solidFill>
                  <a:schemeClr val="bg1"/>
                </a:solidFill>
              </a:rPr>
              <a:t>Autor: </a:t>
            </a:r>
            <a:r>
              <a:rPr lang="cs-CZ" sz="200" dirty="0" err="1">
                <a:solidFill>
                  <a:schemeClr val="bg1"/>
                </a:solidFill>
              </a:rPr>
              <a:t>Rian</a:t>
            </a:r>
            <a:r>
              <a:rPr lang="cs-CZ" sz="200" dirty="0">
                <a:solidFill>
                  <a:schemeClr val="bg1"/>
                </a:solidFill>
              </a:rPr>
              <a:t> </a:t>
            </a:r>
            <a:r>
              <a:rPr lang="cs-CZ" sz="200" dirty="0" err="1">
                <a:solidFill>
                  <a:schemeClr val="bg1"/>
                </a:solidFill>
              </a:rPr>
              <a:t>Castillo</a:t>
            </a:r>
            <a:r>
              <a:rPr lang="cs-CZ" sz="200" dirty="0">
                <a:solidFill>
                  <a:schemeClr val="bg1"/>
                </a:solidFill>
              </a:rPr>
              <a:t>, licence </a:t>
            </a:r>
            <a:r>
              <a:rPr lang="cs-CZ" sz="200" dirty="0" err="1">
                <a:solidFill>
                  <a:schemeClr val="bg1"/>
                </a:solidFill>
              </a:rPr>
              <a:t>Creative</a:t>
            </a:r>
            <a:r>
              <a:rPr lang="cs-CZ" sz="200" dirty="0">
                <a:solidFill>
                  <a:schemeClr val="bg1"/>
                </a:solidFill>
              </a:rPr>
              <a:t> </a:t>
            </a:r>
            <a:r>
              <a:rPr lang="cs-CZ" sz="200" dirty="0" err="1">
                <a:solidFill>
                  <a:schemeClr val="bg1"/>
                </a:solidFill>
              </a:rPr>
              <a:t>Commons</a:t>
            </a:r>
            <a:r>
              <a:rPr lang="cs-CZ" sz="200" dirty="0">
                <a:solidFill>
                  <a:schemeClr val="bg1"/>
                </a:solidFill>
              </a:rPr>
              <a:t>, </a:t>
            </a:r>
            <a:r>
              <a:rPr lang="cs-CZ" sz="200" dirty="0" smtClean="0">
                <a:solidFill>
                  <a:schemeClr val="bg1"/>
                </a:solidFill>
              </a:rPr>
              <a:t>BY-SA</a:t>
            </a:r>
          </a:p>
          <a:p>
            <a:r>
              <a:rPr lang="cs-CZ" sz="200" dirty="0">
                <a:solidFill>
                  <a:schemeClr val="bg1"/>
                </a:solidFill>
              </a:rPr>
              <a:t>http://en.wikipedia.org/wiki/File:Verrazano.jpg</a:t>
            </a:r>
          </a:p>
        </p:txBody>
      </p:sp>
    </p:spTree>
    <p:extLst>
      <p:ext uri="{BB962C8B-B14F-4D97-AF65-F5344CB8AC3E}">
        <p14:creationId xmlns:p14="http://schemas.microsoft.com/office/powerpoint/2010/main" val="2828686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/>
          <a:lstStyle/>
          <a:p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New York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r>
              <a:rPr lang="cs-CZ" dirty="0" err="1" smtClean="0"/>
              <a:t>Skyscrapers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/>
              <a:t>Empire </a:t>
            </a:r>
            <a:r>
              <a:rPr lang="cs-CZ" dirty="0" err="1"/>
              <a:t>State</a:t>
            </a:r>
            <a:r>
              <a:rPr lang="cs-CZ" dirty="0"/>
              <a:t> </a:t>
            </a:r>
            <a:r>
              <a:rPr lang="cs-CZ" dirty="0" err="1" smtClean="0"/>
              <a:t>Building</a:t>
            </a:r>
            <a:endParaRPr lang="cs-CZ" dirty="0" smtClean="0"/>
          </a:p>
          <a:p>
            <a:endParaRPr lang="cs-CZ" dirty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6146" name="Picture 2" descr="File:NYC Top of the Rock Pano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4581128"/>
            <a:ext cx="8886074" cy="2021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07504" y="6448823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" dirty="0"/>
              <a:t>Autor: </a:t>
            </a:r>
            <a:r>
              <a:rPr lang="cs-CZ" sz="200" u="sng" dirty="0">
                <a:hlinkClick r:id="rId4" tooltip="User:Dschwen"/>
              </a:rPr>
              <a:t>Daniel </a:t>
            </a:r>
            <a:r>
              <a:rPr lang="cs-CZ" sz="200" u="sng" dirty="0" err="1">
                <a:hlinkClick r:id="rId4" tooltip="User:Dschwen"/>
              </a:rPr>
              <a:t>Schwen</a:t>
            </a:r>
            <a:r>
              <a:rPr lang="cs-CZ" sz="200" dirty="0"/>
              <a:t>, licence </a:t>
            </a:r>
            <a:r>
              <a:rPr lang="cs-CZ" sz="200" dirty="0" err="1"/>
              <a:t>Creative</a:t>
            </a:r>
            <a:r>
              <a:rPr lang="cs-CZ" sz="200" dirty="0"/>
              <a:t> </a:t>
            </a:r>
            <a:r>
              <a:rPr lang="cs-CZ" sz="200" dirty="0" err="1"/>
              <a:t>Commons</a:t>
            </a:r>
            <a:r>
              <a:rPr lang="cs-CZ" sz="200" dirty="0"/>
              <a:t>, </a:t>
            </a:r>
            <a:r>
              <a:rPr lang="cs-CZ" sz="200" dirty="0" smtClean="0"/>
              <a:t>BY-SA</a:t>
            </a:r>
          </a:p>
          <a:p>
            <a:r>
              <a:rPr lang="cs-CZ" sz="200" dirty="0"/>
              <a:t>http://en.wikipedia.org/wiki/File:NYC_Top_of_the_Rock_Pano.jpg</a:t>
            </a:r>
          </a:p>
        </p:txBody>
      </p:sp>
      <p:pic>
        <p:nvPicPr>
          <p:cNvPr id="6148" name="Picture 4" descr="File:Manhattan at Dusk by slonecker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764704"/>
            <a:ext cx="2765107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6055467" y="4067200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" dirty="0"/>
              <a:t>Autor: </a:t>
            </a:r>
            <a:r>
              <a:rPr lang="cs-CZ" sz="200" u="sng" dirty="0">
                <a:hlinkClick r:id="rId7"/>
              </a:rPr>
              <a:t>Michael </a:t>
            </a:r>
            <a:r>
              <a:rPr lang="cs-CZ" sz="200" u="sng" dirty="0" err="1">
                <a:hlinkClick r:id="rId7"/>
              </a:rPr>
              <a:t>Slonecker</a:t>
            </a:r>
            <a:r>
              <a:rPr lang="cs-CZ" sz="200" dirty="0"/>
              <a:t>, licence </a:t>
            </a:r>
            <a:r>
              <a:rPr lang="cs-CZ" sz="200" dirty="0" err="1"/>
              <a:t>Creative</a:t>
            </a:r>
            <a:r>
              <a:rPr lang="cs-CZ" sz="200" dirty="0"/>
              <a:t> </a:t>
            </a:r>
            <a:r>
              <a:rPr lang="cs-CZ" sz="200" dirty="0" err="1"/>
              <a:t>Commons</a:t>
            </a:r>
            <a:r>
              <a:rPr lang="cs-CZ" sz="200" dirty="0"/>
              <a:t>, </a:t>
            </a:r>
            <a:r>
              <a:rPr lang="cs-CZ" sz="200" dirty="0" smtClean="0"/>
              <a:t>BY-SA</a:t>
            </a:r>
          </a:p>
          <a:p>
            <a:r>
              <a:rPr lang="cs-CZ" sz="200" dirty="0"/>
              <a:t>http://en.wikipedia.org/wiki/File:Manhattan_at_Dusk_by_slonecker.jpg</a:t>
            </a:r>
          </a:p>
        </p:txBody>
      </p:sp>
    </p:spTree>
    <p:extLst>
      <p:ext uri="{BB962C8B-B14F-4D97-AF65-F5344CB8AC3E}">
        <p14:creationId xmlns:p14="http://schemas.microsoft.com/office/powerpoint/2010/main" val="2828686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/>
          <a:lstStyle/>
          <a:p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New York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r>
              <a:rPr lang="cs-CZ" dirty="0" err="1" smtClean="0"/>
              <a:t>World</a:t>
            </a:r>
            <a:r>
              <a:rPr lang="cs-CZ" dirty="0" smtClean="0"/>
              <a:t> </a:t>
            </a:r>
            <a:r>
              <a:rPr lang="cs-CZ" dirty="0" err="1" smtClean="0"/>
              <a:t>Trade</a:t>
            </a:r>
            <a:r>
              <a:rPr lang="cs-CZ" dirty="0" smtClean="0"/>
              <a:t> Center</a:t>
            </a:r>
          </a:p>
          <a:p>
            <a:r>
              <a:rPr lang="cs-CZ" dirty="0" err="1" smtClean="0"/>
              <a:t>Terrorist</a:t>
            </a:r>
            <a:r>
              <a:rPr lang="cs-CZ" dirty="0" smtClean="0"/>
              <a:t> </a:t>
            </a:r>
            <a:r>
              <a:rPr lang="cs-CZ" dirty="0" err="1" smtClean="0"/>
              <a:t>attack</a:t>
            </a:r>
            <a:endParaRPr lang="cs-CZ" dirty="0" smtClean="0"/>
          </a:p>
          <a:p>
            <a:endParaRPr lang="cs-CZ" dirty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7170" name="Picture 2" descr="File:Wtc arial march2001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052736"/>
            <a:ext cx="4038600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931048" y="6604324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" dirty="0"/>
              <a:t>Autor: </a:t>
            </a:r>
            <a:r>
              <a:rPr lang="cs-CZ" sz="200" u="sng" dirty="0" err="1">
                <a:hlinkClick r:id="rId4"/>
              </a:rPr>
              <a:t>Jeffmock</a:t>
            </a:r>
            <a:r>
              <a:rPr lang="cs-CZ" sz="200" dirty="0"/>
              <a:t>, licence </a:t>
            </a:r>
            <a:r>
              <a:rPr lang="cs-CZ" sz="200" dirty="0" err="1"/>
              <a:t>Creative</a:t>
            </a:r>
            <a:r>
              <a:rPr lang="cs-CZ" sz="200" dirty="0"/>
              <a:t> </a:t>
            </a:r>
            <a:r>
              <a:rPr lang="cs-CZ" sz="200" dirty="0" err="1"/>
              <a:t>Commons</a:t>
            </a:r>
            <a:r>
              <a:rPr lang="cs-CZ" sz="200" dirty="0"/>
              <a:t>, </a:t>
            </a:r>
            <a:r>
              <a:rPr lang="cs-CZ" sz="200" dirty="0" smtClean="0"/>
              <a:t>BY-SA</a:t>
            </a:r>
          </a:p>
          <a:p>
            <a:r>
              <a:rPr lang="cs-CZ" sz="200" dirty="0"/>
              <a:t>http://en.wikipedia.org/wiki/File:Wtc_arial_march2001.jpg</a:t>
            </a:r>
          </a:p>
        </p:txBody>
      </p:sp>
      <p:pic>
        <p:nvPicPr>
          <p:cNvPr id="7172" name="Picture 4" descr="File:UA Flight 175 hits WTC south tower 9-11 edit.jpe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161827"/>
            <a:ext cx="3916671" cy="3410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49802" y="6418683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" dirty="0"/>
              <a:t>Autor: </a:t>
            </a:r>
            <a:r>
              <a:rPr lang="cs-CZ" sz="200" b="1" u="sng" dirty="0" err="1">
                <a:hlinkClick r:id="rId7" tooltip="User:UpstateNYer"/>
              </a:rPr>
              <a:t>upstate</a:t>
            </a:r>
            <a:r>
              <a:rPr lang="cs-CZ" sz="200" b="1" u="sng" dirty="0" err="1">
                <a:hlinkClick r:id="rId8" tooltip="User talk:UpstateNYer"/>
              </a:rPr>
              <a:t>NYer</a:t>
            </a:r>
            <a:r>
              <a:rPr lang="cs-CZ" sz="200" dirty="0"/>
              <a:t>, licence </a:t>
            </a:r>
            <a:r>
              <a:rPr lang="cs-CZ" sz="200" dirty="0" err="1"/>
              <a:t>Creative</a:t>
            </a:r>
            <a:r>
              <a:rPr lang="cs-CZ" sz="200" dirty="0"/>
              <a:t> </a:t>
            </a:r>
            <a:r>
              <a:rPr lang="cs-CZ" sz="200" dirty="0" err="1"/>
              <a:t>Commons</a:t>
            </a:r>
            <a:r>
              <a:rPr lang="cs-CZ" sz="200" dirty="0"/>
              <a:t>, </a:t>
            </a:r>
            <a:r>
              <a:rPr lang="cs-CZ" sz="200" dirty="0" smtClean="0"/>
              <a:t>BY-SA</a:t>
            </a:r>
          </a:p>
          <a:p>
            <a:r>
              <a:rPr lang="cs-CZ" sz="200" dirty="0"/>
              <a:t>http://en.wikipedia.org/wiki/File:UA_Flight_175_hits_WTC_south_tower_9-11_edit.jpeg</a:t>
            </a:r>
          </a:p>
        </p:txBody>
      </p:sp>
    </p:spTree>
    <p:extLst>
      <p:ext uri="{BB962C8B-B14F-4D97-AF65-F5344CB8AC3E}">
        <p14:creationId xmlns:p14="http://schemas.microsoft.com/office/powerpoint/2010/main" val="2828686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/>
          <a:lstStyle/>
          <a:p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New York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r>
              <a:rPr lang="cs-CZ" dirty="0" err="1" smtClean="0"/>
              <a:t>Central</a:t>
            </a:r>
            <a:r>
              <a:rPr lang="cs-CZ" dirty="0" smtClean="0"/>
              <a:t> Park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8194" name="Picture 2" descr="File:26 - New York - Octobre 2008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3" y="2564904"/>
            <a:ext cx="8712968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73050" y="5219328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" dirty="0"/>
              <a:t>Autor: Martin St-Amant, licence </a:t>
            </a:r>
            <a:r>
              <a:rPr lang="cs-CZ" sz="200" dirty="0" err="1"/>
              <a:t>Creative</a:t>
            </a:r>
            <a:r>
              <a:rPr lang="cs-CZ" sz="200" dirty="0"/>
              <a:t> </a:t>
            </a:r>
            <a:r>
              <a:rPr lang="cs-CZ" sz="200" dirty="0" err="1"/>
              <a:t>Commons</a:t>
            </a:r>
            <a:r>
              <a:rPr lang="cs-CZ" sz="200" dirty="0"/>
              <a:t>, </a:t>
            </a:r>
            <a:r>
              <a:rPr lang="cs-CZ" sz="200" dirty="0" smtClean="0"/>
              <a:t>BY-SA</a:t>
            </a:r>
          </a:p>
          <a:p>
            <a:r>
              <a:rPr lang="cs-CZ" sz="200" dirty="0"/>
              <a:t>http://en.wikipedia.org/wiki/File:26_-_New_York_-_Octobre_2008.jpg</a:t>
            </a:r>
          </a:p>
        </p:txBody>
      </p:sp>
    </p:spTree>
    <p:extLst>
      <p:ext uri="{BB962C8B-B14F-4D97-AF65-F5344CB8AC3E}">
        <p14:creationId xmlns:p14="http://schemas.microsoft.com/office/powerpoint/2010/main" val="2828686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/>
          <a:lstStyle/>
          <a:p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New York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r>
              <a:rPr lang="cs-CZ" dirty="0" err="1" smtClean="0"/>
              <a:t>Times</a:t>
            </a:r>
            <a:r>
              <a:rPr lang="cs-CZ" dirty="0" smtClean="0"/>
              <a:t> Square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9218" name="Picture 2" descr="File:New york times square-terabass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204864"/>
            <a:ext cx="6408712" cy="42698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155335" y="6320781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" dirty="0"/>
              <a:t>Autor: </a:t>
            </a:r>
            <a:r>
              <a:rPr lang="cs-CZ" sz="200" u="sng" dirty="0" err="1">
                <a:hlinkClick r:id="rId4" tooltip="User:Terabass (page does not exist)"/>
              </a:rPr>
              <a:t>Terabass</a:t>
            </a:r>
            <a:r>
              <a:rPr lang="cs-CZ" sz="200" dirty="0"/>
              <a:t>, licence </a:t>
            </a:r>
            <a:r>
              <a:rPr lang="cs-CZ" sz="200" dirty="0" err="1"/>
              <a:t>Creative</a:t>
            </a:r>
            <a:r>
              <a:rPr lang="cs-CZ" sz="200" dirty="0"/>
              <a:t> </a:t>
            </a:r>
            <a:r>
              <a:rPr lang="cs-CZ" sz="200" dirty="0" err="1"/>
              <a:t>Commons</a:t>
            </a:r>
            <a:r>
              <a:rPr lang="cs-CZ" sz="200" dirty="0"/>
              <a:t>, </a:t>
            </a:r>
            <a:r>
              <a:rPr lang="cs-CZ" sz="200" dirty="0" smtClean="0"/>
              <a:t>BY-SA</a:t>
            </a:r>
          </a:p>
          <a:p>
            <a:r>
              <a:rPr lang="cs-CZ" sz="200" dirty="0"/>
              <a:t>http://en.wikipedia.org/wiki/File:New_york_times_square-terabass.jpg</a:t>
            </a:r>
          </a:p>
        </p:txBody>
      </p:sp>
    </p:spTree>
    <p:extLst>
      <p:ext uri="{BB962C8B-B14F-4D97-AF65-F5344CB8AC3E}">
        <p14:creationId xmlns:p14="http://schemas.microsoft.com/office/powerpoint/2010/main" val="2118311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/>
          <a:lstStyle/>
          <a:p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New York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r>
              <a:rPr lang="cs-CZ" dirty="0" err="1" smtClean="0"/>
              <a:t>China</a:t>
            </a:r>
            <a:r>
              <a:rPr lang="cs-CZ" dirty="0" smtClean="0"/>
              <a:t> </a:t>
            </a:r>
            <a:r>
              <a:rPr lang="cs-CZ" dirty="0" err="1" smtClean="0"/>
              <a:t>Town</a:t>
            </a:r>
            <a:r>
              <a:rPr lang="cs-CZ" dirty="0" smtClean="0"/>
              <a:t>, </a:t>
            </a:r>
            <a:r>
              <a:rPr lang="cs-CZ" dirty="0" err="1" smtClean="0"/>
              <a:t>Little</a:t>
            </a:r>
            <a:r>
              <a:rPr lang="cs-CZ" dirty="0" smtClean="0"/>
              <a:t> Italy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10242" name="Picture 2" descr="File:Chinatown manhattan 2009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311215"/>
            <a:ext cx="5976664" cy="4004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417541" y="6161693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" dirty="0"/>
              <a:t>Autor: </a:t>
            </a:r>
            <a:r>
              <a:rPr lang="cs-CZ" sz="200" dirty="0" err="1"/>
              <a:t>chensiyuan</a:t>
            </a:r>
            <a:r>
              <a:rPr lang="cs-CZ" sz="200" dirty="0"/>
              <a:t>, licence </a:t>
            </a:r>
            <a:r>
              <a:rPr lang="cs-CZ" sz="200" dirty="0" err="1"/>
              <a:t>Creative</a:t>
            </a:r>
            <a:r>
              <a:rPr lang="cs-CZ" sz="200" dirty="0"/>
              <a:t> </a:t>
            </a:r>
            <a:r>
              <a:rPr lang="cs-CZ" sz="200" dirty="0" err="1"/>
              <a:t>Commons</a:t>
            </a:r>
            <a:r>
              <a:rPr lang="cs-CZ" sz="200" dirty="0"/>
              <a:t>, </a:t>
            </a:r>
            <a:r>
              <a:rPr lang="cs-CZ" sz="200" dirty="0" smtClean="0"/>
              <a:t>BY-SA</a:t>
            </a:r>
          </a:p>
          <a:p>
            <a:r>
              <a:rPr lang="cs-CZ" sz="200" dirty="0"/>
              <a:t>http://en.wikipedia.org/wiki/File:Chinatown_manhattan_2009.JPG</a:t>
            </a:r>
          </a:p>
        </p:txBody>
      </p:sp>
    </p:spTree>
    <p:extLst>
      <p:ext uri="{BB962C8B-B14F-4D97-AF65-F5344CB8AC3E}">
        <p14:creationId xmlns:p14="http://schemas.microsoft.com/office/powerpoint/2010/main" val="2118311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/>
          <a:lstStyle/>
          <a:p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New York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r>
              <a:rPr lang="cs-CZ" dirty="0" err="1" smtClean="0"/>
              <a:t>Statue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Liberty</a:t>
            </a:r>
            <a:r>
              <a:rPr lang="cs-CZ" dirty="0" smtClean="0"/>
              <a:t> 1886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11266" name="Picture 2" descr="File:Liberty and Ellis Island.jpg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1323"/>
          <a:stretch/>
        </p:blipFill>
        <p:spPr bwMode="auto">
          <a:xfrm>
            <a:off x="2051720" y="2564904"/>
            <a:ext cx="6768752" cy="4018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123728" y="6381328"/>
            <a:ext cx="4572000" cy="12311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" dirty="0"/>
              <a:t>http://en.wikipedia.org/wiki/File:Liberty_and_Ellis_Island.jpg</a:t>
            </a:r>
          </a:p>
        </p:txBody>
      </p:sp>
      <p:pic>
        <p:nvPicPr>
          <p:cNvPr id="11268" name="Picture 4" descr="File:Manhattan from helicopter edit1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620688"/>
            <a:ext cx="2613438" cy="1731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081293" y="2222160"/>
            <a:ext cx="4572000" cy="12311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" dirty="0"/>
              <a:t>http://en.wikipedia.org/wiki/File:Manhattan_from_helicopter_edit1.jpg</a:t>
            </a:r>
          </a:p>
        </p:txBody>
      </p:sp>
    </p:spTree>
    <p:extLst>
      <p:ext uri="{BB962C8B-B14F-4D97-AF65-F5344CB8AC3E}">
        <p14:creationId xmlns:p14="http://schemas.microsoft.com/office/powerpoint/2010/main" val="2118311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868610"/>
          </a:xfrm>
        </p:spPr>
        <p:txBody>
          <a:bodyPr>
            <a:noAutofit/>
          </a:bodyPr>
          <a:lstStyle/>
          <a:p>
            <a:pPr algn="l"/>
            <a:r>
              <a:rPr lang="cs-CZ" sz="1800" dirty="0" smtClean="0"/>
              <a:t>Všechny uveřejněné odkazy dostupné pod licencí </a:t>
            </a:r>
            <a:r>
              <a:rPr lang="cs-CZ" sz="1800" dirty="0" err="1" smtClean="0"/>
              <a:t>Creative</a:t>
            </a:r>
            <a:r>
              <a:rPr lang="cs-CZ" sz="1800" dirty="0" smtClean="0"/>
              <a:t> </a:t>
            </a:r>
            <a:r>
              <a:rPr lang="cs-CZ" sz="1800" dirty="0" err="1" smtClean="0"/>
              <a:t>Commons</a:t>
            </a:r>
            <a:r>
              <a:rPr lang="cs-CZ" sz="1800" dirty="0" smtClean="0"/>
              <a:t> (autoři uvedeni pod obrázky).</a:t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Obrázek str. 16 dostupný pod licencí Public Domain.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4786322"/>
            <a:ext cx="8686800" cy="133984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800" dirty="0" smtClean="0">
                <a:latin typeface="+mj-lt"/>
                <a:ea typeface="+mj-ea"/>
                <a:cs typeface="+mj-cs"/>
              </a:rPr>
              <a:t>	Materiály jsou určeny pro bezplatné používání pro potřeby výuky a vzdělávání na všech typech škol a školských zařízeních. Jakékoliv další využití podléhá autorskému zákonu.</a:t>
            </a:r>
          </a:p>
          <a:p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204</TotalTime>
  <Words>314</Words>
  <Application>Microsoft Office PowerPoint</Application>
  <PresentationFormat>Předvádění na obrazovce (4:3)</PresentationFormat>
  <Paragraphs>97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Prezentace aplikace PowerPoint</vt:lpstr>
      <vt:lpstr> Číslo projektu: CZ.1.07/1.5.00/34.0744   Šablona: EU peníze školám SŠ / šablona III/2  Číslo DUMU: 132.ANJ.34   Název materiálu: New York  Autor: Mgr. Tomáš Bojanovský  Předmět: Anglický jazyk  Formát: Prezentace Microsoft Powerpoint    Velikost: 2,7 MB  Stupeň a typ vzdělávání: SŠ – odborné vzdělávání  Licence k obrazovému materiálu: CC-BY-SA, Public Domain  Datum vytvoření  : 23.01.2013  Klíčová slova: Angličtina, obrázek, New York  Anotace : Výstup slouží k výkladu problematiky reálií New Yorku. Vhodné pro maturitní otázky v profilové školní části ústní zkoušky.       </vt:lpstr>
      <vt:lpstr> New York City </vt:lpstr>
      <vt:lpstr>New York City</vt:lpstr>
      <vt:lpstr>New York </vt:lpstr>
      <vt:lpstr>New York </vt:lpstr>
      <vt:lpstr>New York </vt:lpstr>
      <vt:lpstr>New York </vt:lpstr>
      <vt:lpstr>New York </vt:lpstr>
      <vt:lpstr>New York </vt:lpstr>
      <vt:lpstr>New York </vt:lpstr>
      <vt:lpstr>New York </vt:lpstr>
      <vt:lpstr>New York </vt:lpstr>
      <vt:lpstr>New York </vt:lpstr>
      <vt:lpstr>New York </vt:lpstr>
      <vt:lpstr>New York </vt:lpstr>
      <vt:lpstr>Všechny uveřejněné odkazy dostupné pod licencí Creative Commons (autoři uvedeni pod obrázky).  Obrázek str. 16 dostupný pod licencí Public Domain.</vt:lpstr>
    </vt:vector>
  </TitlesOfParts>
  <Company>Vysočina Education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materiálu: Prague  Číslo DUMU: DUM_FJ_0005    Autor: Mgr. Tomáš Bojanovský  Předmět: Anglický jazyk  Formát: Prezentace Microsoft Powerpoint    Velikost: 709 kB  Stupeň a typ vzdělávání: SŠ – odborné vzdělávání  Licence k obrazovému materiálu: CC-BY-SA, Public Domain  Publikováno : 15.06.2012  Šablona: EU peníze školám SŠ / šablona III/2  Klíčová slova: Angličtina, obrázek, Praha  Anotace : Výstup slouží k výkladu problematiky reálií Prahy. Vhodné pro maturitní otázky v profilové školní části ústní zkoušky.</dc:title>
  <dc:creator>Mgr. Roman Křivánek</dc:creator>
  <cp:lastModifiedBy>Student</cp:lastModifiedBy>
  <cp:revision>31</cp:revision>
  <dcterms:created xsi:type="dcterms:W3CDTF">2012-09-18T18:28:05Z</dcterms:created>
  <dcterms:modified xsi:type="dcterms:W3CDTF">2013-01-23T15:03:53Z</dcterms:modified>
</cp:coreProperties>
</file>