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98" r:id="rId2"/>
    <p:sldId id="275" r:id="rId3"/>
    <p:sldId id="256" r:id="rId4"/>
    <p:sldId id="281" r:id="rId5"/>
    <p:sldId id="285" r:id="rId6"/>
    <p:sldId id="286" r:id="rId7"/>
    <p:sldId id="287" r:id="rId8"/>
    <p:sldId id="289" r:id="rId9"/>
    <p:sldId id="291" r:id="rId10"/>
    <p:sldId id="300" r:id="rId11"/>
    <p:sldId id="297" r:id="rId12"/>
    <p:sldId id="301" r:id="rId13"/>
    <p:sldId id="303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BE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1297" autoAdjust="0"/>
  </p:normalViewPr>
  <p:slideViewPr>
    <p:cSldViewPr>
      <p:cViewPr varScale="1">
        <p:scale>
          <a:sx n="107" d="100"/>
          <a:sy n="107" d="100"/>
        </p:scale>
        <p:origin x="-84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EF52EA-7A71-4057-92B2-97D1E10B15D8}" type="datetimeFigureOut">
              <a:rPr lang="cs-CZ" smtClean="0"/>
              <a:t>23. 4. 2013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52100E-ED55-4BCD-B0A7-34422896A6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903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BE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EB44B-C7FF-459B-B493-6C125BB64294}" type="datetimeFigureOut">
              <a:rPr lang="cs-CZ" smtClean="0"/>
              <a:pPr/>
              <a:t>23. 4. 2013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0457E-8670-4CFC-BCE5-BE0272CFE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google.cz/url?sa=i&amp;rct=j&amp;q=flag+canada&amp;source=images&amp;cd=&amp;cad=rja&amp;docid=7ME0BkbMkFQPXM&amp;tbnid=TQ52SXsdxkiHEM:&amp;ved=0CAUQjRw&amp;url=http://yogasportsfederation.org/2012/05/21/calgary-alberta-canada-western.html&amp;ei=1U92UbmwG8TDtQa3zICAAQ&amp;bvm=bv.45512109,d.bGE&amp;psig=AFQjCNFaX2OJb8Jx78ta26gppP1x19H6pw&amp;ust=1366794471511096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en/4/4f/Coat_of_arms_of_Canada.sv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c/c7/Canada_(orthographic_projection)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User:Ssolbergj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7/Canada_topo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3/39/Relief_map_of_Canad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User:Nzeemin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4/4a/Mount_Logan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5/53/Mackenzieriverma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//upload.wikimedia.org/wikipedia/commons/d/d7/Canada_topo.jpg" TargetMode="External"/><Relationship Id="rId4" Type="http://schemas.openxmlformats.org/officeDocument/2006/relationships/hyperlink" Target="http://commons.wikimedia.org/wiki/User:Shannonchan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7/Canada_topo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a/ab/3Falls_Niagara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d/d7/Canada_topo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//upload.wikimedia.org/wikipedia/commons/c/cc/OttawaCollag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//upload.wikimedia.org/wikipedia/commons/d/d7/Canada_topo.jpg" TargetMode="External"/><Relationship Id="rId4" Type="http://schemas.openxmlformats.org/officeDocument/2006/relationships/hyperlink" Target="http://commons.wikimedia.org/w/index.php?title=User:UrbanNerd&amp;action=edit&amp;redlink=1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</a:t>
            </a:r>
            <a:r>
              <a:rPr lang="cs-CZ" dirty="0"/>
              <a:t>_ </a:t>
            </a:r>
            <a:r>
              <a:rPr lang="cs-CZ" dirty="0" smtClean="0"/>
              <a:t>134.ANJ.34 </a:t>
            </a:r>
          </a:p>
          <a:p>
            <a:pPr algn="ctr">
              <a:spcBef>
                <a:spcPts val="300"/>
              </a:spcBef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63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134.ANJ.34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Over the map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200" b="1" dirty="0" err="1" smtClean="0">
                <a:solidFill>
                  <a:schemeClr val="tx2">
                    <a:lumMod val="50000"/>
                  </a:schemeClr>
                </a:solidFill>
              </a:rPr>
              <a:t>Canada</a:t>
            </a:r>
            <a: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1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3.28 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Datum vytvoření  : 23.04.2013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Klíčová slova: Angličtina, obrázek, Kanada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reálií  Kanady. 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0"/>
            <a:ext cx="7772400" cy="2643182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Over the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sz="31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yogasportsfederation.org/wp-content/uploads/2012/05/flag_canada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6791325" cy="45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332656"/>
            <a:ext cx="2993556" cy="3960440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File:Coat of arms of Canada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836712"/>
            <a:ext cx="42576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05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location</a:t>
            </a:r>
          </a:p>
          <a:p>
            <a:endParaRPr lang="cs-CZ" sz="2400" dirty="0"/>
          </a:p>
          <a:p>
            <a:r>
              <a:rPr lang="cs-CZ" sz="2400" dirty="0" smtClean="0"/>
              <a:t>Neighbours</a:t>
            </a:r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File:Canada (orthographic projection)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412776"/>
            <a:ext cx="5153025" cy="515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26408" y="658220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>
                <a:hlinkClick r:id="rId4" tooltip="User:Ssolbergj"/>
              </a:rPr>
              <a:t>Ssolbergj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http://en.wikipedia.org/wiki/File:Canada_(orthographic_projection).svg</a:t>
            </a:r>
          </a:p>
        </p:txBody>
      </p:sp>
    </p:spTree>
    <p:extLst>
      <p:ext uri="{BB962C8B-B14F-4D97-AF65-F5344CB8AC3E}">
        <p14:creationId xmlns:p14="http://schemas.microsoft.com/office/powerpoint/2010/main" val="358736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Mountains</a:t>
            </a:r>
          </a:p>
          <a:p>
            <a:endParaRPr lang="cs-CZ" sz="2400" dirty="0"/>
          </a:p>
          <a:p>
            <a:r>
              <a:rPr lang="cs-CZ" sz="2400" dirty="0" smtClean="0"/>
              <a:t>Rocky</a:t>
            </a:r>
          </a:p>
          <a:p>
            <a:endParaRPr lang="cs-CZ" sz="2400" dirty="0"/>
          </a:p>
          <a:p>
            <a:r>
              <a:rPr lang="cs-CZ" sz="2400" dirty="0"/>
              <a:t>Mackenzie</a:t>
            </a:r>
          </a:p>
        </p:txBody>
      </p:sp>
      <p:pic>
        <p:nvPicPr>
          <p:cNvPr id="5" name="Picture 2" descr="File:Canada top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49719"/>
            <a:ext cx="5832648" cy="504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186838" y="6436119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Anchjo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http://en.wikipedia.org/wiki/File:Canada_topo.jpg</a:t>
            </a:r>
          </a:p>
        </p:txBody>
      </p:sp>
    </p:spTree>
    <p:extLst>
      <p:ext uri="{BB962C8B-B14F-4D97-AF65-F5344CB8AC3E}">
        <p14:creationId xmlns:p14="http://schemas.microsoft.com/office/powerpoint/2010/main" val="227928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Tallest</a:t>
            </a:r>
            <a:r>
              <a:rPr lang="cs-CZ" sz="2400" dirty="0" smtClean="0"/>
              <a:t> </a:t>
            </a:r>
            <a:r>
              <a:rPr lang="cs-CZ" sz="2400" dirty="0" err="1" smtClean="0"/>
              <a:t>peak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r>
              <a:rPr lang="cs-CZ" sz="2400" b="1" dirty="0" smtClean="0"/>
              <a:t>Mt. Logan</a:t>
            </a:r>
            <a:endParaRPr lang="cs-CZ" sz="2400" dirty="0"/>
          </a:p>
          <a:p>
            <a:r>
              <a:rPr lang="cs-CZ" sz="2400" dirty="0"/>
              <a:t>5,959 m</a:t>
            </a:r>
          </a:p>
        </p:txBody>
      </p:sp>
      <p:pic>
        <p:nvPicPr>
          <p:cNvPr id="6" name="Picture 2" descr="File:Relief map of Canad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18" y="4365104"/>
            <a:ext cx="2354213" cy="199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Mount Loga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5411" y="2583902"/>
            <a:ext cx="5976664" cy="411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42618" y="6227628"/>
            <a:ext cx="819455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>
                <a:hlinkClick r:id="rId6" tooltip="User:Nzeemin"/>
              </a:rPr>
              <a:t>Nzeemin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http://en.wikipedia.org/wiki/File:Relief_map_of_Canada.png</a:t>
            </a:r>
          </a:p>
        </p:txBody>
      </p:sp>
      <p:sp>
        <p:nvSpPr>
          <p:cNvPr id="5" name="Rectangle 4"/>
          <p:cNvSpPr/>
          <p:nvPr/>
        </p:nvSpPr>
        <p:spPr>
          <a:xfrm>
            <a:off x="2936523" y="652022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http://en.wikipedia.org/wiki/File:Mount_Logan.jpg</a:t>
            </a:r>
          </a:p>
        </p:txBody>
      </p:sp>
      <p:sp>
        <p:nvSpPr>
          <p:cNvPr id="7" name="7cípá hvězda 6"/>
          <p:cNvSpPr/>
          <p:nvPr/>
        </p:nvSpPr>
        <p:spPr>
          <a:xfrm>
            <a:off x="251520" y="5085184"/>
            <a:ext cx="144016" cy="144016"/>
          </a:xfrm>
          <a:prstGeom prst="star7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346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Rivers</a:t>
            </a:r>
          </a:p>
          <a:p>
            <a:endParaRPr lang="cs-CZ" sz="2400" dirty="0"/>
          </a:p>
          <a:p>
            <a:r>
              <a:rPr lang="cs-CZ" sz="2400" dirty="0"/>
              <a:t>Mackenzie</a:t>
            </a:r>
          </a:p>
          <a:p>
            <a:r>
              <a:rPr lang="cs-CZ" sz="2400" dirty="0" smtClean="0"/>
              <a:t>Yukon</a:t>
            </a:r>
          </a:p>
          <a:p>
            <a:endParaRPr lang="cs-CZ" sz="2400" dirty="0"/>
          </a:p>
        </p:txBody>
      </p:sp>
      <p:pic>
        <p:nvPicPr>
          <p:cNvPr id="6146" name="Picture 2" descr="File:Mackenzieriverma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8010" y="1556792"/>
            <a:ext cx="4706459" cy="520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308010" y="6604324"/>
            <a:ext cx="776175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>
                <a:hlinkClick r:id="rId4" tooltip="User:Shannonchan"/>
              </a:rPr>
              <a:t>Shannon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http://en.wikipedia.org/wiki/File:Mackenzierivermap.jpg</a:t>
            </a:r>
          </a:p>
        </p:txBody>
      </p:sp>
      <p:pic>
        <p:nvPicPr>
          <p:cNvPr id="7" name="Picture 2" descr="File:Canada topo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3284984"/>
            <a:ext cx="4018275" cy="347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3"/>
          <p:cNvSpPr txBox="1"/>
          <p:nvPr/>
        </p:nvSpPr>
        <p:spPr>
          <a:xfrm>
            <a:off x="3431494" y="6586377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Anchjo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http://en.wikipedia.org/wiki/File:Canada_topo.jpg</a:t>
            </a:r>
          </a:p>
        </p:txBody>
      </p:sp>
    </p:spTree>
    <p:extLst>
      <p:ext uri="{BB962C8B-B14F-4D97-AF65-F5344CB8AC3E}">
        <p14:creationId xmlns:p14="http://schemas.microsoft.com/office/powerpoint/2010/main" val="27829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512168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 smtClean="0"/>
              <a:t>Lakes</a:t>
            </a:r>
            <a:r>
              <a:rPr lang="cs-CZ" sz="2400" b="1" dirty="0" smtClean="0"/>
              <a:t>  - </a:t>
            </a:r>
            <a:r>
              <a:rPr lang="cs-CZ" sz="2400" b="1" dirty="0" err="1" smtClean="0"/>
              <a:t>half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American</a:t>
            </a:r>
            <a:endParaRPr lang="cs-CZ" sz="2400" b="1" dirty="0" smtClean="0"/>
          </a:p>
          <a:p>
            <a:endParaRPr lang="cs-CZ" sz="2400" dirty="0"/>
          </a:p>
          <a:p>
            <a:r>
              <a:rPr lang="cs-CZ" sz="2400" dirty="0" smtClean="0"/>
              <a:t>Superior</a:t>
            </a:r>
          </a:p>
          <a:p>
            <a:r>
              <a:rPr lang="cs-CZ" sz="2400" dirty="0" smtClean="0"/>
              <a:t>Huron</a:t>
            </a:r>
          </a:p>
          <a:p>
            <a:r>
              <a:rPr lang="cs-CZ" sz="2400" dirty="0" smtClean="0"/>
              <a:t>Erie</a:t>
            </a:r>
          </a:p>
          <a:p>
            <a:r>
              <a:rPr lang="cs-CZ" sz="2400" dirty="0" smtClean="0"/>
              <a:t>Ontario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77" t="16865" r="45451" b="36418"/>
          <a:stretch/>
        </p:blipFill>
        <p:spPr bwMode="auto">
          <a:xfrm>
            <a:off x="2928956" y="2293256"/>
            <a:ext cx="6032128" cy="3944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928956" y="6083424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" dirty="0" smtClean="0"/>
              <a:t>Autor:Tomáš Bojanovský</a:t>
            </a:r>
            <a:endParaRPr lang="cs-CZ" sz="400" dirty="0"/>
          </a:p>
        </p:txBody>
      </p:sp>
    </p:spTree>
    <p:extLst>
      <p:ext uri="{BB962C8B-B14F-4D97-AF65-F5344CB8AC3E}">
        <p14:creationId xmlns:p14="http://schemas.microsoft.com/office/powerpoint/2010/main" val="67694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Lakes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Great Slave </a:t>
            </a:r>
            <a:r>
              <a:rPr lang="cs-CZ" sz="2400" dirty="0" err="1" smtClean="0"/>
              <a:t>lake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Great </a:t>
            </a:r>
            <a:r>
              <a:rPr lang="cs-CZ" sz="2400" dirty="0" err="1" smtClean="0"/>
              <a:t>Bear</a:t>
            </a:r>
            <a:r>
              <a:rPr lang="cs-CZ" sz="2400" dirty="0" smtClean="0"/>
              <a:t> </a:t>
            </a:r>
            <a:r>
              <a:rPr lang="cs-CZ" sz="2400" dirty="0" err="1" smtClean="0"/>
              <a:t>lake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Lake</a:t>
            </a:r>
            <a:r>
              <a:rPr lang="cs-CZ" sz="2400" dirty="0" smtClean="0"/>
              <a:t> Winnipeg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Hudson </a:t>
            </a:r>
            <a:r>
              <a:rPr lang="cs-CZ" sz="2400" dirty="0" err="1" smtClean="0"/>
              <a:t>Bay</a:t>
            </a:r>
            <a:endParaRPr lang="cs-CZ" sz="2400" dirty="0"/>
          </a:p>
        </p:txBody>
      </p:sp>
      <p:pic>
        <p:nvPicPr>
          <p:cNvPr id="5" name="Picture 2" descr="File:Canada top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49719"/>
            <a:ext cx="5832648" cy="504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186838" y="6436119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Anchjo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http://en.wikipedia.org/wiki/File:Canada_topo.jpg</a:t>
            </a:r>
          </a:p>
        </p:txBody>
      </p:sp>
    </p:spTree>
    <p:extLst>
      <p:ext uri="{BB962C8B-B14F-4D97-AF65-F5344CB8AC3E}">
        <p14:creationId xmlns:p14="http://schemas.microsoft.com/office/powerpoint/2010/main" val="33343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Niagara falls</a:t>
            </a: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5362" name="Picture 2" descr="File:3Falls Niagar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31330"/>
            <a:ext cx="7056784" cy="469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26072" y="6410675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/>
              <a:t>Autor: Saffron Blaze, licence Creative Commons, </a:t>
            </a:r>
            <a:r>
              <a:rPr lang="cs-CZ" sz="400" dirty="0" smtClean="0"/>
              <a:t>BY-SA</a:t>
            </a:r>
          </a:p>
          <a:p>
            <a:r>
              <a:rPr lang="cs-CZ" sz="400" dirty="0"/>
              <a:t>http://en.wikipedia.org/wiki/File:3Falls_Niagara.jpg</a:t>
            </a:r>
          </a:p>
        </p:txBody>
      </p:sp>
    </p:spTree>
    <p:extLst>
      <p:ext uri="{BB962C8B-B14F-4D97-AF65-F5344CB8AC3E}">
        <p14:creationId xmlns:p14="http://schemas.microsoft.com/office/powerpoint/2010/main" val="357759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Cities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Montreal</a:t>
            </a:r>
          </a:p>
          <a:p>
            <a:r>
              <a:rPr lang="cs-CZ" sz="2400" dirty="0" smtClean="0"/>
              <a:t>Toronto</a:t>
            </a:r>
          </a:p>
          <a:p>
            <a:r>
              <a:rPr lang="cs-CZ" sz="2400" dirty="0" smtClean="0"/>
              <a:t>Winnipeg</a:t>
            </a:r>
          </a:p>
          <a:p>
            <a:r>
              <a:rPr lang="cs-CZ" sz="2400" dirty="0" smtClean="0"/>
              <a:t>Calgary </a:t>
            </a:r>
          </a:p>
          <a:p>
            <a:r>
              <a:rPr lang="cs-CZ" sz="2400" dirty="0" err="1" smtClean="0"/>
              <a:t>Edmonton</a:t>
            </a:r>
            <a:endParaRPr lang="cs-CZ" sz="2400" dirty="0" smtClean="0"/>
          </a:p>
          <a:p>
            <a:r>
              <a:rPr lang="cs-CZ" sz="2400" dirty="0" smtClean="0"/>
              <a:t>Vancouver</a:t>
            </a:r>
          </a:p>
          <a:p>
            <a:endParaRPr lang="cs-CZ" sz="2400" dirty="0"/>
          </a:p>
        </p:txBody>
      </p:sp>
      <p:pic>
        <p:nvPicPr>
          <p:cNvPr id="5" name="Picture 2" descr="File:Canada top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549719"/>
            <a:ext cx="5832648" cy="504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186838" y="6436119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Anchjo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http://en.wikipedia.org/wiki/File:Canada_topo.jpg</a:t>
            </a:r>
          </a:p>
        </p:txBody>
      </p:sp>
    </p:spTree>
    <p:extLst>
      <p:ext uri="{BB962C8B-B14F-4D97-AF65-F5344CB8AC3E}">
        <p14:creationId xmlns:p14="http://schemas.microsoft.com/office/powerpoint/2010/main" val="245502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3538736" cy="165618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Over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the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map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of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tx2">
                    <a:lumMod val="50000"/>
                  </a:schemeClr>
                </a:solidFill>
              </a:rPr>
              <a:t>Canada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Ottawa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2050" name="Picture 2" descr="File:OttawaCollage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836712"/>
            <a:ext cx="386715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83968" y="6378073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 smtClean="0"/>
              <a:t>Autor: </a:t>
            </a:r>
            <a:r>
              <a:rPr lang="cs-CZ" sz="200" u="sng" dirty="0" err="1">
                <a:hlinkClick r:id="rId4" tooltip="User:UrbanNerd (page does not exist)"/>
              </a:rPr>
              <a:t>UrbanNerd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</a:t>
            </a:r>
            <a:r>
              <a:rPr lang="cs-CZ" sz="200" dirty="0" smtClean="0"/>
              <a:t>en.wikipedia.org/wiki/File:OttawaCollage.png</a:t>
            </a:r>
            <a:endParaRPr lang="cs-CZ" sz="200" dirty="0"/>
          </a:p>
        </p:txBody>
      </p:sp>
      <p:pic>
        <p:nvPicPr>
          <p:cNvPr id="8" name="Picture 2" descr="File:Canada topo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69190"/>
            <a:ext cx="3158607" cy="273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3"/>
          <p:cNvSpPr txBox="1"/>
          <p:nvPr/>
        </p:nvSpPr>
        <p:spPr>
          <a:xfrm>
            <a:off x="2950115" y="6465244"/>
            <a:ext cx="705642" cy="1538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Anchjo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http://en.wikipedia.org/wiki/File:Canada_topo.jpg</a:t>
            </a:r>
          </a:p>
        </p:txBody>
      </p:sp>
    </p:spTree>
    <p:extLst>
      <p:ext uri="{BB962C8B-B14F-4D97-AF65-F5344CB8AC3E}">
        <p14:creationId xmlns:p14="http://schemas.microsoft.com/office/powerpoint/2010/main" val="290303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7 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507</TotalTime>
  <Words>247</Words>
  <Application>Microsoft Office PowerPoint</Application>
  <PresentationFormat>Předvádění na obrazovce (4:3)</PresentationFormat>
  <Paragraphs>92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  Číslo projektu: CZ.1.07/1.5.00/34.0744   Šablona: EU peníze školám SŠ / šablona III/2   Číslo DUMU: 134.ANJ.34  Název materiálu: Over the map of Canada  Autor: Mgr. Tomáš Bojanovský  Předmět: Anglický jazyk  Formát: Prezentace Microsoft Powerpoint    Velikost: 3.28 MB  Stupeň a typ vzdělávání: SŠ – odborné vzdělávání  Licence k obrazovému materiálu: CC-BY-SA, Public Domain    Datum vytvoření  : 23.04.2013  Klíčová slova: Angličtina, obrázek, Kanada  Anotace : Výstup slouží k výkladu problematiky reálií  Kanady. Vhodné pro maturitní otázky v profilové školní části ústní zkoušky.       </vt:lpstr>
      <vt:lpstr>Over the map of Canada</vt:lpstr>
      <vt:lpstr>Over the map of Canada</vt:lpstr>
      <vt:lpstr>Over the map of Canada</vt:lpstr>
      <vt:lpstr>Over the map of Canada</vt:lpstr>
      <vt:lpstr>Over the map of Canada</vt:lpstr>
      <vt:lpstr>Over the map of Canada</vt:lpstr>
      <vt:lpstr>Over the map of Canada</vt:lpstr>
      <vt:lpstr>Over the map of Canada</vt:lpstr>
      <vt:lpstr>Over the map of Canada</vt:lpstr>
      <vt:lpstr>Over the map of Canada</vt:lpstr>
      <vt:lpstr>Over the  map of Canada</vt:lpstr>
      <vt:lpstr>Všechny uveřejněné odkazy dostupné pod licencí Creative Commons (autoři uvedeni pod obrázky).  Obrázek str. 7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Mgr. Roman Křivánek</dc:creator>
  <cp:lastModifiedBy>Student</cp:lastModifiedBy>
  <cp:revision>65</cp:revision>
  <dcterms:created xsi:type="dcterms:W3CDTF">2012-09-16T07:22:14Z</dcterms:created>
  <dcterms:modified xsi:type="dcterms:W3CDTF">2013-04-23T10:16:56Z</dcterms:modified>
</cp:coreProperties>
</file>