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6" r:id="rId2"/>
    <p:sldId id="268" r:id="rId3"/>
    <p:sldId id="256" r:id="rId4"/>
    <p:sldId id="282" r:id="rId5"/>
    <p:sldId id="271" r:id="rId6"/>
    <p:sldId id="283" r:id="rId7"/>
    <p:sldId id="274" r:id="rId8"/>
    <p:sldId id="275" r:id="rId9"/>
    <p:sldId id="281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BE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EBDFE-63C2-4DEB-AFD5-9932F71E7B05}" type="datetimeFigureOut">
              <a:rPr lang="cs-CZ" smtClean="0"/>
              <a:t>23. 4. 2013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5A5EE0-01E6-4BDE-9D3C-1F7AE0C3A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378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E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flag+canada&amp;source=images&amp;cd=&amp;cad=rja&amp;docid=wG2-IkgT0vDlrM&amp;tbnid=I3IgRI-Ap6QqEM:&amp;ved=0CAUQjRw&amp;url=http%3A%2F%2Fwww.tumblr.com%2Ftagged%2Fcanada%2520flag&amp;ei=Gl92UcjBJIWttAa864DwCQ&amp;bvm=bv.45512109,d.bGE&amp;psig=AFQjCNGtO0rKS5uZMPZlar6yO35fDbstYg&amp;ust=1366798449670905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1/14/Political_map_of_Canada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www.google.cz/url?sa=i&amp;rct=j&amp;q=flag+canada&amp;source=images&amp;cd=&amp;cad=rja&amp;docid=EBdaDObb1c94DM&amp;tbnid=wWE5-Gja8mtjKM:&amp;ved=0CAUQjRw&amp;url=http%3A%2F%2Fwww.olstars.com%2Fen%2Fflag%2FCanada&amp;ei=GGB2Ue2WIcfnswaymoDgDw&amp;bvm=bv.45512109,d.bGE&amp;psig=AFQjCNGtO0rKS5uZMPZlar6yO35fDbstYg&amp;ust=136679844967090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www.google.cz/url?sa=i&amp;rct=j&amp;q=flag+canada&amp;source=images&amp;cd=&amp;cad=rja&amp;docid=EBdaDObb1c94DM&amp;tbnid=wWE5-Gja8mtjKM:&amp;ved=0CAUQjRw&amp;url=http%3A%2F%2Fwww.olstars.com%2Fen%2Fflag%2FCanada&amp;ei=GGB2Ue2WIcfnswaymoDgDw&amp;bvm=bv.45512109,d.bGE&amp;psig=AFQjCNGtO0rKS5uZMPZlar6yO35fDbstYg&amp;ust=1366798449670905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en/7/76/Canadian_bills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//upload.wikimedia.org/wikipedia/en/1/1b/Canadian_1_and_2_dollar_coins.p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d/d7/Canada_topo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a/ae/Canada-satellit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/>
              <a:t>_ </a:t>
            </a:r>
            <a:r>
              <a:rPr lang="cs-CZ" dirty="0" smtClean="0"/>
              <a:t>135.ANJ.34 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Canada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-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general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information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3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Šablona: EU peníze školám SŠ / šablona III/2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131.ANJ.34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r>
              <a:rPr lang="cs-CZ" sz="1200" b="1" dirty="0">
                <a:solidFill>
                  <a:schemeClr val="tx2">
                    <a:lumMod val="50000"/>
                  </a:schemeClr>
                </a:solidFill>
              </a:rPr>
              <a:t> - 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general information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Powerpoint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Velikost: 2.7 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Domain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Datum vytvoření  : </a:t>
            </a:r>
            <a:r>
              <a:rPr lang="cs-CZ" sz="1200" dirty="0" smtClean="0"/>
              <a:t>23.4.2013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obrázek, </a:t>
            </a:r>
            <a:r>
              <a:rPr lang="cs-CZ" sz="1200" dirty="0" smtClean="0"/>
              <a:t>Kanada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</a:t>
            </a:r>
            <a:r>
              <a:rPr lang="cs-CZ" sz="1200" dirty="0" smtClean="0"/>
              <a:t>Kanady. </a:t>
            </a:r>
            <a:r>
              <a:rPr lang="cs-CZ" sz="1200" dirty="0" smtClean="0"/>
              <a:t>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60648"/>
            <a:ext cx="7772400" cy="151216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Canada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-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general information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24.media.tumblr.com/tumblr_lzotheh2mX1rpb2beo1_50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04863"/>
            <a:ext cx="5945708" cy="4465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75456"/>
            <a:ext cx="8229600" cy="2376264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en-US" sz="2400" dirty="0"/>
              <a:t>ten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en-US" sz="2400" dirty="0" smtClean="0"/>
              <a:t>provinces</a:t>
            </a:r>
            <a:endParaRPr lang="cs-CZ" sz="2400" dirty="0" smtClean="0"/>
          </a:p>
          <a:p>
            <a:pPr marL="0" indent="0">
              <a:buNone/>
            </a:pPr>
            <a:r>
              <a:rPr lang="en-US" sz="2400" dirty="0" smtClean="0"/>
              <a:t>  </a:t>
            </a:r>
            <a:endParaRPr lang="cs-CZ" sz="2400" dirty="0" smtClean="0"/>
          </a:p>
          <a:p>
            <a:r>
              <a:rPr lang="en-US" sz="2400" dirty="0" smtClean="0"/>
              <a:t>three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en-US" sz="2400" dirty="0" smtClean="0"/>
              <a:t>territories</a:t>
            </a:r>
            <a:endParaRPr lang="cs-CZ" sz="2400" dirty="0" smtClean="0"/>
          </a:p>
          <a:p>
            <a:endParaRPr lang="cs-CZ" sz="2400" dirty="0"/>
          </a:p>
        </p:txBody>
      </p:sp>
      <p:pic>
        <p:nvPicPr>
          <p:cNvPr id="1026" name="Picture 2" descr="File:Political map of Canada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5660" y="1124744"/>
            <a:ext cx="6350901" cy="5489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448614" y="6472139"/>
            <a:ext cx="4572000" cy="1231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http://en.wikipedia.org/wiki/File:Political_map_of_Canada.png</a:t>
            </a:r>
          </a:p>
        </p:txBody>
      </p:sp>
    </p:spTree>
    <p:extLst>
      <p:ext uri="{BB962C8B-B14F-4D97-AF65-F5344CB8AC3E}">
        <p14:creationId xmlns:p14="http://schemas.microsoft.com/office/powerpoint/2010/main" val="2637481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Flag</a:t>
            </a:r>
            <a:endParaRPr lang="en-GB" dirty="0" smtClean="0"/>
          </a:p>
        </p:txBody>
      </p:sp>
      <p:pic>
        <p:nvPicPr>
          <p:cNvPr id="2058" name="Picture 10" descr="http://www.olstars.com/images/flags/Big/ca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73050"/>
            <a:ext cx="6791325" cy="453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017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Flag – </a:t>
            </a:r>
            <a:r>
              <a:rPr lang="cs-CZ" b="1" dirty="0" err="1" smtClean="0"/>
              <a:t>two</a:t>
            </a:r>
            <a:r>
              <a:rPr lang="cs-CZ" b="1" dirty="0" smtClean="0"/>
              <a:t> </a:t>
            </a:r>
            <a:r>
              <a:rPr lang="cs-CZ" b="1" dirty="0" err="1" smtClean="0"/>
              <a:t>stripes</a:t>
            </a:r>
            <a:r>
              <a:rPr lang="cs-CZ" b="1" dirty="0" smtClean="0"/>
              <a:t> and a </a:t>
            </a:r>
            <a:r>
              <a:rPr lang="cs-CZ" b="1" dirty="0" err="1" smtClean="0"/>
              <a:t>maple</a:t>
            </a:r>
            <a:r>
              <a:rPr lang="cs-CZ" b="1" dirty="0" smtClean="0"/>
              <a:t> </a:t>
            </a:r>
            <a:r>
              <a:rPr lang="cs-CZ" b="1" dirty="0" err="1" smtClean="0"/>
              <a:t>leaf</a:t>
            </a:r>
            <a:endParaRPr lang="en-GB" dirty="0" smtClean="0"/>
          </a:p>
        </p:txBody>
      </p:sp>
      <p:pic>
        <p:nvPicPr>
          <p:cNvPr id="2058" name="Picture 10" descr="http://www.olstars.com/images/flags/Big/ca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73050"/>
            <a:ext cx="6791325" cy="453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0026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Currency</a:t>
            </a:r>
            <a:r>
              <a:rPr lang="cs-CZ" b="1" dirty="0" smtClean="0"/>
              <a:t> –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err="1" smtClean="0"/>
              <a:t>Canadian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 err="1" smtClean="0"/>
              <a:t>dollar</a:t>
            </a:r>
            <a:endParaRPr lang="en-GB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271664" y="6404031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http://en.wikipedia.org/wiki/File:Canadian_1_and_2_dollar_coins.png</a:t>
            </a:r>
            <a:endParaRPr lang="cs-CZ" sz="400" dirty="0"/>
          </a:p>
        </p:txBody>
      </p:sp>
      <p:pic>
        <p:nvPicPr>
          <p:cNvPr id="3074" name="Picture 2" descr="File:Canadian bills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014203"/>
            <a:ext cx="2419350" cy="569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022060" y="6556265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http://en.wikipedia.org/wiki/File:Canadian_bills2.jpg</a:t>
            </a:r>
            <a:endParaRPr lang="cs-CZ" sz="400" dirty="0"/>
          </a:p>
        </p:txBody>
      </p:sp>
      <p:pic>
        <p:nvPicPr>
          <p:cNvPr id="3076" name="Picture 4" descr="File:Canadian 1 and 2 dollar coins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556792"/>
            <a:ext cx="22098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0618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891480"/>
            <a:ext cx="8229600" cy="561662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			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Canada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b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		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		 </a:t>
            </a:r>
            <a:b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dirty="0" err="1" smtClean="0"/>
              <a:t>Climate</a:t>
            </a:r>
            <a:r>
              <a:rPr lang="en-GB" sz="2800" dirty="0" smtClean="0"/>
              <a:t/>
            </a:r>
            <a:br>
              <a:rPr lang="en-GB" sz="2800" dirty="0" smtClean="0"/>
            </a:b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3"/>
            <a:ext cx="8229600" cy="54337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en-GB" dirty="0" smtClean="0"/>
          </a:p>
        </p:txBody>
      </p:sp>
      <p:pic>
        <p:nvPicPr>
          <p:cNvPr id="7" name="Picture 2" descr="File:Canada top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549719"/>
            <a:ext cx="5832648" cy="5041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3"/>
          <p:cNvSpPr txBox="1"/>
          <p:nvPr/>
        </p:nvSpPr>
        <p:spPr>
          <a:xfrm>
            <a:off x="8186838" y="6436119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Anchjo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http://en.wikipedia.org/wiki/File:Canada_topo.jpg</a:t>
            </a:r>
          </a:p>
        </p:txBody>
      </p:sp>
    </p:spTree>
    <p:extLst>
      <p:ext uri="{BB962C8B-B14F-4D97-AF65-F5344CB8AC3E}">
        <p14:creationId xmlns:p14="http://schemas.microsoft.com/office/powerpoint/2010/main" val="629204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sz="2800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History</a:t>
            </a:r>
            <a:endParaRPr lang="cs-CZ" dirty="0" smtClean="0"/>
          </a:p>
          <a:p>
            <a:r>
              <a:rPr lang="cs-CZ" dirty="0" smtClean="0"/>
              <a:t>16th </a:t>
            </a:r>
            <a:r>
              <a:rPr lang="cs-CZ" dirty="0" err="1" smtClean="0"/>
              <a:t>century</a:t>
            </a:r>
            <a:r>
              <a:rPr lang="cs-CZ" dirty="0" smtClean="0"/>
              <a:t> - </a:t>
            </a:r>
            <a:r>
              <a:rPr lang="cs-CZ" dirty="0" err="1" smtClean="0"/>
              <a:t>French</a:t>
            </a:r>
            <a:endParaRPr lang="cs-CZ" dirty="0" smtClean="0"/>
          </a:p>
          <a:p>
            <a:r>
              <a:rPr lang="cs-CZ" dirty="0"/>
              <a:t>16th </a:t>
            </a:r>
            <a:r>
              <a:rPr lang="cs-CZ" dirty="0" err="1"/>
              <a:t>century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English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Inuits</a:t>
            </a:r>
            <a:endParaRPr lang="cs-CZ" dirty="0"/>
          </a:p>
        </p:txBody>
      </p:sp>
      <p:pic>
        <p:nvPicPr>
          <p:cNvPr id="5122" name="Picture 2" descr="File:Canada-satellit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75963"/>
            <a:ext cx="5400600" cy="3375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563888" y="6628227"/>
            <a:ext cx="4572000" cy="1231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http://en.wikipedia.org/wiki/File:Canada-satellite.jpg</a:t>
            </a:r>
          </a:p>
        </p:txBody>
      </p:sp>
    </p:spTree>
    <p:extLst>
      <p:ext uri="{BB962C8B-B14F-4D97-AF65-F5344CB8AC3E}">
        <p14:creationId xmlns:p14="http://schemas.microsoft.com/office/powerpoint/2010/main" val="81464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</a:t>
            </a:r>
            <a:r>
              <a:rPr lang="cs-CZ" sz="1800" dirty="0" smtClean="0"/>
              <a:t>7,9 </a:t>
            </a:r>
            <a:r>
              <a:rPr lang="cs-CZ" sz="1800" dirty="0" smtClean="0"/>
              <a:t>dostupný pod licencí Public Domain.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83</Words>
  <Application>Microsoft Office PowerPoint</Application>
  <PresentationFormat>Předvádění na obrazovce (4:3)</PresentationFormat>
  <Paragraphs>42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   Číslo projektu: CZ.1.07/1.5.00/34.0744    Šablona: EU peníze školám SŠ / šablona III/2   Číslo DUMU: 131.ANJ.34   Název materiálu: Canada - general information   Autor: Mgr. Tomáš Bojanovský  Předmět: Anglický jazyk  Formát: Prezentace Microsoft Powerpoint    Velikost: 2.7 MB  Stupeň a typ vzdělávání: SŠ – odborné vzdělávání  Licence k obrazovému materiálu: CC-BY-SA, Public Domain   Datum vytvoření  : 23.4.2013  Klíčová slova: Angličtina, obrázek, Kanada  Anotace : Výstup slouží k výkladu problematiky reálií Kanady. Vhodné pro maturitní otázky v profilové školní části ústní zkoušky.       </vt:lpstr>
      <vt:lpstr> Canada -  general information </vt:lpstr>
      <vt:lpstr>Over the map of Canada</vt:lpstr>
      <vt:lpstr>Canada</vt:lpstr>
      <vt:lpstr>Canada</vt:lpstr>
      <vt:lpstr>Canada</vt:lpstr>
      <vt:lpstr>   Canada            Climate </vt:lpstr>
      <vt:lpstr>Canada</vt:lpstr>
      <vt:lpstr>Všechny uveřejněné odkazy dostupné pod licencí Creative Commons (autoři uvedeni pod obrázky).  Obrázek str. 7,9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Mgr. Roman Křivánek</dc:creator>
  <cp:lastModifiedBy>Student</cp:lastModifiedBy>
  <cp:revision>43</cp:revision>
  <dcterms:created xsi:type="dcterms:W3CDTF">2012-09-16T07:22:14Z</dcterms:created>
  <dcterms:modified xsi:type="dcterms:W3CDTF">2013-04-23T10:30:58Z</dcterms:modified>
</cp:coreProperties>
</file>