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57" r:id="rId4"/>
    <p:sldId id="267" r:id="rId5"/>
    <p:sldId id="268" r:id="rId6"/>
    <p:sldId id="269" r:id="rId7"/>
    <p:sldId id="270" r:id="rId8"/>
    <p:sldId id="264" r:id="rId9"/>
    <p:sldId id="260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8702021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VY_32_INOVACE_08_A_04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přístroje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Konstrukční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provedení elektrických přístrojů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Jaromír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Folvarčný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KONSTRUKČNÍ PROVEDENÍ ELEKTRICKÝCH PŘÍSTROJŮ</a:t>
            </a:r>
            <a:endParaRPr lang="cs-CZ" sz="28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Konstrukční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provedení elektrických přístrojů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Části </a:t>
            </a:r>
            <a:r>
              <a:rPr lang="cs-CZ" sz="2400" b="1" dirty="0" err="1">
                <a:latin typeface="Arial" pitchFamily="34" charset="0"/>
                <a:cs typeface="Arial" pitchFamily="34" charset="0"/>
              </a:rPr>
              <a:t>proudovodné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   -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	svorky přístroje, spojovací části,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kontakty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     -	jsou namáhány: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     •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	tepelně – protékajícím proudem (stálé) nebo zkratovými proudy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1800" b="1" dirty="0" err="1">
                <a:latin typeface="Arial" pitchFamily="34" charset="0"/>
                <a:cs typeface="Arial" pitchFamily="34" charset="0"/>
              </a:rPr>
              <a:t>vyjímečně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)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     •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	mechanicky – pohybem kontaktů, otřesy, elektrodynamickými silami mezi </a:t>
            </a:r>
            <a:r>
              <a:rPr lang="cs-CZ" sz="1800" b="1" dirty="0" err="1">
                <a:latin typeface="Arial" pitchFamily="34" charset="0"/>
                <a:cs typeface="Arial" pitchFamily="34" charset="0"/>
              </a:rPr>
              <a:t>proudovodnými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 částmi při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zkratech</a:t>
            </a:r>
            <a:endParaRPr lang="cs-CZ" sz="1800" b="1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KONSTRUKČNÍ PROVEDENÍ ELEKTRICKÝCH PŘÍSTROJŮ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Konstrukční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provedení elektrických přístrojů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Části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proudovodné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     •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zvláštním </a:t>
            </a:r>
            <a:r>
              <a:rPr lang="cs-CZ" sz="1800" b="1" dirty="0">
                <a:latin typeface="Arial" pitchFamily="34" charset="0"/>
                <a:cs typeface="Arial" pitchFamily="34" charset="0"/>
              </a:rPr>
              <a:t>druhem tepelného namáhání je opalování kontaktů – vypařování a odstřikování roztaveného materiálu kontaktů vlivem vysoké teploty oblouku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989428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KONSTRUKČNÍ PROVEDENÍ ELEKTRICKÝCH PŘÍSTROJŮ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Konstrukční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provedení elektrických přístrojů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Izolace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přístroje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-	základním izolačním materiálem je vždy pevná látka, která mechanicky spojuje a zároveň elektricky odděluje </a:t>
            </a:r>
            <a:r>
              <a:rPr lang="cs-CZ" sz="2000" b="1" dirty="0" err="1">
                <a:latin typeface="Arial" pitchFamily="34" charset="0"/>
                <a:cs typeface="Arial" pitchFamily="34" charset="0"/>
              </a:rPr>
              <a:t>proudovodné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 části navzájem mezi sebou a od kostry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-	zajišťuje dostatečné izolační vlastnosti prostředí mezi kontakty při vypnutém stavu – toho je dosaženo vhodným plynným izolantem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1800" b="1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873290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KONSTRUKČNÍ PROVEDENÍ ELEKTRICKÝCH PŘÍSTROJŮ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Konstrukční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provedení elektrických přístrojů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Mechanizmus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-	je zařízení určené pro přesun kontaktů z jedné základní polohy do druhé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-	rozdělují se podle mechanické složitosti provedení (od jednoduchých nožových až po </a:t>
            </a:r>
            <a:r>
              <a:rPr lang="cs-CZ" sz="2000" b="1" dirty="0" err="1">
                <a:latin typeface="Arial" pitchFamily="34" charset="0"/>
                <a:cs typeface="Arial" pitchFamily="34" charset="0"/>
              </a:rPr>
              <a:t>střadačové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 – kde je nastřádaná energie na jeden cyklus zapnutí a vypnutí)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-	součástí je i nosný rám, který tvoří základní prvek, na kterém jsou umístěny jednotlivé spínací póly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1800" b="1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03917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KONSTRUKČNÍ PROVEDENÍ ELEKTRICKÝCH PŘÍSTROJŮ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Konstrukční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provedení elektrických přístrojů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err="1">
                <a:latin typeface="Arial" pitchFamily="34" charset="0"/>
                <a:cs typeface="Arial" pitchFamily="34" charset="0"/>
              </a:rPr>
              <a:t>Zhášedla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 (VN, VVN, UVN, ZVN)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-	zařízení, ve kterém působíme na oblouk tak, aby i při velkých proudech uhasnul během krátké doby (setiny sekundy)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-	způsoby zániku oblouku ve </a:t>
            </a:r>
            <a:r>
              <a:rPr lang="cs-CZ" sz="2000" b="1" dirty="0" err="1">
                <a:latin typeface="Arial" pitchFamily="34" charset="0"/>
                <a:cs typeface="Arial" pitchFamily="34" charset="0"/>
              </a:rPr>
              <a:t>zhášedlech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: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• vyfouknutí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oblouku magnetickým polem do zhášecí komory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• vyfouknutí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oblouku stlačeným vzduchem do zhášecí komory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1800" b="1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132524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KONSTRUKČNÍ PROVEDENÍ ELEKTRICKÝCH PŘÍSTROJŮ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46449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Výzbroj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(VN, VVN, UVN, ZVN)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doplnění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a rozšíření o další funkce: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•	přídavné kontakty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•	elektromagnetická spoušť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•	dálkové pohony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•	podvozek s pohybovým příslušenstvím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•	speciální kryty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795615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proudovodné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části elektrických přístrojů.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 je základní izolační materiál elektrických přístrojů?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 čemu slouží mechanismus elektrických přístrojů?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 …………………………………………………………...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 čemu slouží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zhášedla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elektrických přístrojů?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KONSTRUKČNÍ PROVEDENÍ ELEKTRICKÝCH PŘÍSTROJŮ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1385</TotalTime>
  <Words>226</Words>
  <Application>Microsoft Office PowerPoint</Application>
  <PresentationFormat>Předvádění na obrazovce (4:3)</PresentationFormat>
  <Paragraphs>98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KONSTRUKČNÍ PROVEDENÍ ELEKTRICKÝCH PŘÍSTROJŮ</vt:lpstr>
      <vt:lpstr>KONSTRUKČNÍ PROVEDENÍ ELEKTRICKÝCH PŘÍSTROJŮ</vt:lpstr>
      <vt:lpstr>KONSTRUKČNÍ PROVEDENÍ ELEKTRICKÝCH PŘÍSTROJŮ</vt:lpstr>
      <vt:lpstr>KONSTRUKČNÍ PROVEDENÍ ELEKTRICKÝCH PŘÍSTROJŮ</vt:lpstr>
      <vt:lpstr>KONSTRUKČNÍ PROVEDENÍ ELEKTRICKÝCH PŘÍSTROJŮ</vt:lpstr>
      <vt:lpstr>KONSTRUKČNÍ PROVEDENÍ ELEKTRICKÝCH PŘÍSTROJŮ</vt:lpstr>
      <vt:lpstr>KONSTRUKČNÍ PROVEDENÍ ELEKTRICKÝCH PŘÍSTROJŮ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Folvarčný Jaromír</cp:lastModifiedBy>
  <cp:revision>102</cp:revision>
  <dcterms:created xsi:type="dcterms:W3CDTF">2012-05-16T10:04:36Z</dcterms:created>
  <dcterms:modified xsi:type="dcterms:W3CDTF">2013-06-06T12:08:47Z</dcterms:modified>
</cp:coreProperties>
</file>