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9" r:id="rId4"/>
    <p:sldId id="260" r:id="rId5"/>
    <p:sldId id="263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jazyk_01_Hry se slovy, ZŠ praktická, 3-5.r. -</a:t>
          </a:r>
          <a:r>
            <a:rPr lang="cs-CZ" sz="2000" dirty="0" smtClean="0"/>
            <a:t>TEMA: Čtení s porozuměním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VYTVOŘENO: 23. 9. 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</a:t>
          </a:r>
          <a:r>
            <a:rPr lang="cs-CZ" sz="2000" smtClean="0"/>
            <a:t>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1524975-DB02-4FA8-BCF0-610B0FAB013A}" type="presOf" srcId="{B651F6E3-6281-48DB-9319-2AEAFDAE7572}" destId="{6BB5E863-4638-4E1D-BFDE-399D028AC4ED}" srcOrd="1" destOrd="0" presId="urn:microsoft.com/office/officeart/2005/8/layout/target3"/>
    <dgm:cxn modelId="{50EE85C3-D348-4E88-854F-ED70B13EE8A2}" type="presOf" srcId="{B651F6E3-6281-48DB-9319-2AEAFDAE7572}" destId="{619D679B-A015-4ECF-8348-D1034C574F40}" srcOrd="0" destOrd="0" presId="urn:microsoft.com/office/officeart/2005/8/layout/target3"/>
    <dgm:cxn modelId="{FCB39E6D-4A91-44BF-97EB-C4B6FE64859C}" type="presOf" srcId="{D1B46980-6531-4606-95E6-44980827E919}" destId="{6140AFEC-043D-4C43-A2F9-D0F5331DF3A3}" srcOrd="0" destOrd="0" presId="urn:microsoft.com/office/officeart/2005/8/layout/target3"/>
    <dgm:cxn modelId="{CEF519D4-5D11-4E1F-9AF1-F76A513EB688}" type="presOf" srcId="{4C35D32F-0EAB-4CD7-82EE-45574DC2A586}" destId="{66FE7F87-EA69-4EF8-86F8-F43548846DDB}" srcOrd="0" destOrd="0" presId="urn:microsoft.com/office/officeart/2005/8/layout/target3"/>
    <dgm:cxn modelId="{6EDE2B29-4587-4704-9FBC-52C08E90EC30}" type="presOf" srcId="{D1B46980-6531-4606-95E6-44980827E919}" destId="{2BE915AB-18AA-4053-B92C-3BFC9ED204BB}" srcOrd="1" destOrd="0" presId="urn:microsoft.com/office/officeart/2005/8/layout/target3"/>
    <dgm:cxn modelId="{0CF5106E-42C7-49B6-A025-E83C3C6B9CA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2B1804C-FC20-444E-A9F3-B30736D377ED}" type="presOf" srcId="{D1D4F407-5343-4D3F-B5B9-D407B03CAEB4}" destId="{AED2198E-93D5-4001-81B4-73124B309672}" srcOrd="1" destOrd="0" presId="urn:microsoft.com/office/officeart/2005/8/layout/target3"/>
    <dgm:cxn modelId="{59DC67E8-66BD-4A98-AF42-E26DA5ACA76B}" type="presOf" srcId="{4C35D32F-0EAB-4CD7-82EE-45574DC2A586}" destId="{4F902384-A84A-417E-997B-6A372FB09A33}" srcOrd="1" destOrd="0" presId="urn:microsoft.com/office/officeart/2005/8/layout/target3"/>
    <dgm:cxn modelId="{9540B9A1-3BB8-48A2-B3D2-3138972ADE6A}" type="presOf" srcId="{757F3AB3-0718-4624-B441-E567A8F0AB56}" destId="{333A1088-737F-45CB-B68E-254E46348037}" srcOrd="0" destOrd="0" presId="urn:microsoft.com/office/officeart/2005/8/layout/target3"/>
    <dgm:cxn modelId="{6E8F65B2-22B4-48F8-8B2F-479A813F84BB}" type="presParOf" srcId="{333A1088-737F-45CB-B68E-254E46348037}" destId="{F5ABB229-8D3B-4694-996A-96F23CF14429}" srcOrd="0" destOrd="0" presId="urn:microsoft.com/office/officeart/2005/8/layout/target3"/>
    <dgm:cxn modelId="{5BBA2690-6018-41CC-A50C-009D736EC091}" type="presParOf" srcId="{333A1088-737F-45CB-B68E-254E46348037}" destId="{F41139FD-01EE-4571-8B17-4FB00FC51163}" srcOrd="1" destOrd="0" presId="urn:microsoft.com/office/officeart/2005/8/layout/target3"/>
    <dgm:cxn modelId="{68A86EE2-E9DD-467E-BB7D-A890899FC312}" type="presParOf" srcId="{333A1088-737F-45CB-B68E-254E46348037}" destId="{D005CE8C-CC26-4C3E-AC11-E15060ECD759}" srcOrd="2" destOrd="0" presId="urn:microsoft.com/office/officeart/2005/8/layout/target3"/>
    <dgm:cxn modelId="{1C615D83-7C1A-416C-A7F1-7FCBB6D40703}" type="presParOf" srcId="{333A1088-737F-45CB-B68E-254E46348037}" destId="{2C702D82-9B77-49B7-9568-BB8EB47C3372}" srcOrd="3" destOrd="0" presId="urn:microsoft.com/office/officeart/2005/8/layout/target3"/>
    <dgm:cxn modelId="{DE89A566-A9B6-4BA2-A94D-90CDE6BE6F77}" type="presParOf" srcId="{333A1088-737F-45CB-B68E-254E46348037}" destId="{A52A0455-90FF-4808-ABD0-F02540D31D5A}" srcOrd="4" destOrd="0" presId="urn:microsoft.com/office/officeart/2005/8/layout/target3"/>
    <dgm:cxn modelId="{DB145DC6-B123-43A6-96CD-6B254DFA5E58}" type="presParOf" srcId="{333A1088-737F-45CB-B68E-254E46348037}" destId="{6140AFEC-043D-4C43-A2F9-D0F5331DF3A3}" srcOrd="5" destOrd="0" presId="urn:microsoft.com/office/officeart/2005/8/layout/target3"/>
    <dgm:cxn modelId="{7A5A593C-033B-48C9-BEC7-660E05AD239B}" type="presParOf" srcId="{333A1088-737F-45CB-B68E-254E46348037}" destId="{9358AC05-5D7D-4327-9F80-1AD486AEA664}" srcOrd="6" destOrd="0" presId="urn:microsoft.com/office/officeart/2005/8/layout/target3"/>
    <dgm:cxn modelId="{4B6596B0-3050-4461-A818-4A06A5267485}" type="presParOf" srcId="{333A1088-737F-45CB-B68E-254E46348037}" destId="{313FC574-E1CD-4FB4-B054-0B805CE0447D}" srcOrd="7" destOrd="0" presId="urn:microsoft.com/office/officeart/2005/8/layout/target3"/>
    <dgm:cxn modelId="{7E99AAF3-B81C-47CE-A9A3-A0EAE122EC76}" type="presParOf" srcId="{333A1088-737F-45CB-B68E-254E46348037}" destId="{619D679B-A015-4ECF-8348-D1034C574F40}" srcOrd="8" destOrd="0" presId="urn:microsoft.com/office/officeart/2005/8/layout/target3"/>
    <dgm:cxn modelId="{0F975747-E9F3-46AA-9990-3916106D85AC}" type="presParOf" srcId="{333A1088-737F-45CB-B68E-254E46348037}" destId="{E7F14C03-D67D-4A82-8887-4A41904268DD}" srcOrd="9" destOrd="0" presId="urn:microsoft.com/office/officeart/2005/8/layout/target3"/>
    <dgm:cxn modelId="{D5F1509F-AAB3-4832-B298-F67914FE859A}" type="presParOf" srcId="{333A1088-737F-45CB-B68E-254E46348037}" destId="{D699FC7A-A1D1-4730-93D3-51E197A3376C}" srcOrd="10" destOrd="0" presId="urn:microsoft.com/office/officeart/2005/8/layout/target3"/>
    <dgm:cxn modelId="{C8EE7AF5-B6EF-400F-BA69-A3CF1F008D7B}" type="presParOf" srcId="{333A1088-737F-45CB-B68E-254E46348037}" destId="{66FE7F87-EA69-4EF8-86F8-F43548846DDB}" srcOrd="11" destOrd="0" presId="urn:microsoft.com/office/officeart/2005/8/layout/target3"/>
    <dgm:cxn modelId="{24EB26CC-7464-4930-A026-D63B82949470}" type="presParOf" srcId="{333A1088-737F-45CB-B68E-254E46348037}" destId="{AED2198E-93D5-4001-81B4-73124B309672}" srcOrd="12" destOrd="0" presId="urn:microsoft.com/office/officeart/2005/8/layout/target3"/>
    <dgm:cxn modelId="{3EB75C03-29E5-4D22-AE65-107129BB69B8}" type="presParOf" srcId="{333A1088-737F-45CB-B68E-254E46348037}" destId="{2BE915AB-18AA-4053-B92C-3BFC9ED204BB}" srcOrd="13" destOrd="0" presId="urn:microsoft.com/office/officeart/2005/8/layout/target3"/>
    <dgm:cxn modelId="{7CDEE809-C34F-45E5-8AF4-BA732166279A}" type="presParOf" srcId="{333A1088-737F-45CB-B68E-254E46348037}" destId="{6BB5E863-4638-4E1D-BFDE-399D028AC4ED}" srcOrd="14" destOrd="0" presId="urn:microsoft.com/office/officeart/2005/8/layout/target3"/>
    <dgm:cxn modelId="{708A4090-20E9-4501-BA6A-C4D0B6323C45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23. 9. 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jazyk_01_Hry se slovy, ZŠ praktická, 3-5.r. -</a:t>
          </a:r>
          <a:r>
            <a:rPr lang="cs-CZ" sz="2000" kern="1200" dirty="0" smtClean="0"/>
            <a:t>TEMA: Čtení s porozuměním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</a:t>
          </a:r>
          <a:r>
            <a:rPr lang="cs-CZ" sz="2000" kern="1200" smtClean="0"/>
            <a:t>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8EB8B-8741-46A0-92C1-A4EF8B9BD052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10657-BA79-4405-A5EB-561CC2F40B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9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LADA, Josef. </a:t>
            </a:r>
            <a:r>
              <a:rPr lang="cs-CZ" i="1" dirty="0" smtClean="0"/>
              <a:t>Říkadla</a:t>
            </a:r>
            <a:r>
              <a:rPr lang="cs-CZ" dirty="0" smtClean="0"/>
              <a:t>. 1. Liberec : Dialog, 1997. Děti, s. 56.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210657-BA79-4405-A5EB-561CC2F40BA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782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210657-BA79-4405-A5EB-561CC2F40BA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583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395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556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046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096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128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457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94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668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101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798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101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450EA9-82BD-4D26-B7A9-8B14DCD2AFC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2A46C-E08C-4DBB-BC4F-4210E6764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1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om/imgres?q=m%C4%9Bla+babka+4+jabka&amp;start=109&amp;hl=cs&amp;biw=1093&amp;bih=496&amp;tbm=isch&amp;tbnid=_IszLLImrWfR5M:&amp;imgrefurl=http://www.cz-warez.com/detske-pisnicky-a-rikadla-1-t30931.html&amp;docid=ViwOrb1NCzzv8M&amp;imgurl=http://img689.imageshack.us/img689/8488/rikadla4.jpg&amp;w=320&amp;h=319&amp;ei=8q-xUbeSO4eXPYzMgfgH&amp;zoom=1&amp;ved=1t:3588,r:28,s:100,i:88&amp;iact=rc&amp;dur=732&amp;page=8&amp;tbnh=119&amp;tbnw=116&amp;ndsp=21&amp;tx=40&amp;ty=67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imgres?q=m%C4%9Bla+babka+4+jabka&amp;start=109&amp;hl=cs&amp;biw=1093&amp;bih=496&amp;tbm=isch&amp;tbnid=_IszLLImrWfR5M:&amp;imgrefurl=http://www.cz-warez.com/detske-pisnicky-a-rikadla-1-t30931.html&amp;docid=ViwOrb1NCzzv8M&amp;imgurl=http://img689.imageshack.us/img689/8488/rikadla4.jpg&amp;w=320&amp;h=319&amp;ei=8q-xUbeSO4eXPYzMgfgH&amp;zoom=1&amp;ved=1t:3588,r:28,s:100,i:88&amp;iact=rc&amp;dur=732&amp;page=8&amp;tbnh=119&amp;tbnw=116&amp;ndsp=21&amp;tx=40&amp;ty=67" TargetMode="External"/><Relationship Id="rId2" Type="http://schemas.openxmlformats.org/officeDocument/2006/relationships/hyperlink" Target="http://www.google.cz/search?tbm=isch&amp;hl=cs&amp;source=hp&amp;biw=1366&amp;bih=570&amp;q=josef+lada&amp;gbv=2&amp;oq=josef&amp;aq=0&amp;aqi=g10&amp;aql=1&amp;gs_sm=c&amp;gs_upl=2540l4049l0l7736l5l5l0l0l0l0l299l962l0.4.1l5l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96338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77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Rozvíjení porozumění čteného textu.</a:t>
            </a:r>
          </a:p>
          <a:p>
            <a:pPr marL="0" indent="0">
              <a:buNone/>
            </a:pPr>
            <a:r>
              <a:rPr lang="cs-CZ" dirty="0" smtClean="0"/>
              <a:t>Rozvíjení zrakové percepce pomocí úkolu k obrázku.</a:t>
            </a:r>
          </a:p>
          <a:p>
            <a:pPr marL="0" indent="0">
              <a:buNone/>
            </a:pPr>
            <a:r>
              <a:rPr lang="cs-CZ" dirty="0" smtClean="0"/>
              <a:t>Rozvoj slovní zásoby a doplňování rýmů.</a:t>
            </a:r>
          </a:p>
          <a:p>
            <a:pPr marL="0" indent="0">
              <a:buNone/>
            </a:pPr>
            <a:r>
              <a:rPr lang="cs-CZ" dirty="0" smtClean="0"/>
              <a:t>Doplňovačka s tajenkou.</a:t>
            </a:r>
          </a:p>
          <a:p>
            <a:pPr marL="0" indent="0">
              <a:buNone/>
            </a:pPr>
            <a:r>
              <a:rPr lang="cs-CZ" dirty="0" smtClean="0"/>
              <a:t>Při pilotáži žáci dokázali odpovědět na otázku k obrázku, zaujalo je i přiřazování rýmů a s </a:t>
            </a:r>
            <a:r>
              <a:rPr lang="cs-CZ" smtClean="0"/>
              <a:t>radostí vyluštili tajenku.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62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>
                <a:solidFill>
                  <a:prstClr val="black"/>
                </a:solidFill>
              </a:rPr>
              <a:t>Pozorně si prohlédni obrázek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>
                <a:hlinkClick r:id="rId2"/>
              </a:rPr>
              <a:t>http://www.google.com/imgres?q=m%C4%9Bla+babka+4+jabka&amp;start=109&amp;hl=cs&amp;biw=1093&amp;bih=496&amp;tbm=isch&amp;tbnid=_IszLLImrWfR5M:&amp;imgrefurl=http://www.cz-warez.com/detske-pisnicky-a-rikadla-1-t30931.html&amp;docid=ViwOrb1NCzzv8M&amp;imgurl=http://img689.imageshack.us/img689/8488/rikadla4.jpg&amp;w=320&amp;h=319&amp;ei=8q-xUbeSO4eXPYzMgfgH&amp;zoom=1&amp;ved=1t:3588,r:28,s:100,i:88&amp;iact=rc&amp;dur=732&amp;page=8&amp;tbnh=119&amp;tbnw=116&amp;ndsp=21&amp;tx=40&amp;ty=67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2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Který text vystihuje obrázek?</a:t>
            </a:r>
            <a:br>
              <a:rPr lang="cs-CZ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1. Vylez na mne, otrhej mě, jen se neuraz, dám ti za rok zas.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2. </a:t>
            </a:r>
            <a:r>
              <a:rPr lang="cs-CZ" dirty="0" err="1" smtClean="0">
                <a:solidFill>
                  <a:srgbClr val="92D050"/>
                </a:solidFill>
              </a:rPr>
              <a:t>Jahodníci</a:t>
            </a:r>
            <a:r>
              <a:rPr lang="cs-CZ" dirty="0" smtClean="0">
                <a:solidFill>
                  <a:srgbClr val="92D050"/>
                </a:solidFill>
              </a:rPr>
              <a:t> jdou, jahody nesou, plné hrnky jako trnky jahod si nesou.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3. Byla jedna babka, prodávala </a:t>
            </a:r>
            <a:r>
              <a:rPr lang="cs-CZ" dirty="0" err="1" smtClean="0">
                <a:solidFill>
                  <a:srgbClr val="FF0000"/>
                </a:solidFill>
              </a:rPr>
              <a:t>jabka</a:t>
            </a:r>
            <a:r>
              <a:rPr lang="cs-CZ" dirty="0" smtClean="0">
                <a:solidFill>
                  <a:srgbClr val="FF0000"/>
                </a:solidFill>
              </a:rPr>
              <a:t>, za jeden halíř jich byl talíř.</a:t>
            </a:r>
          </a:p>
          <a:p>
            <a:r>
              <a:rPr lang="cs-CZ" u="sng" dirty="0" smtClean="0">
                <a:hlinkClick r:id="rId3" action="ppaction://hlinksldjump"/>
              </a:rPr>
              <a:t>zelený</a:t>
            </a:r>
            <a:r>
              <a:rPr lang="cs-CZ" dirty="0" smtClean="0"/>
              <a:t>                         </a:t>
            </a:r>
          </a:p>
          <a:p>
            <a:r>
              <a:rPr lang="cs-CZ" u="sng" dirty="0" smtClean="0">
                <a:hlinkClick r:id="rId3" action="ppaction://hlinksldjump"/>
              </a:rPr>
              <a:t>modrý</a:t>
            </a:r>
            <a:r>
              <a:rPr lang="cs-CZ" u="sng" dirty="0" smtClean="0"/>
              <a:t> </a:t>
            </a:r>
            <a:r>
              <a:rPr lang="cs-CZ" dirty="0" smtClean="0"/>
              <a:t>             </a:t>
            </a:r>
          </a:p>
          <a:p>
            <a:r>
              <a:rPr lang="cs-CZ" u="sng" dirty="0" smtClean="0">
                <a:hlinkClick r:id="rId4" action="ppaction://hlinksldjump"/>
              </a:rPr>
              <a:t>červený</a:t>
            </a:r>
            <a:r>
              <a:rPr lang="cs-CZ" u="sng" dirty="0" smtClean="0"/>
              <a:t>  </a:t>
            </a:r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47817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Máš dobrou paměť?</a:t>
            </a:r>
            <a:br>
              <a:rPr lang="cs-CZ" dirty="0" smtClean="0"/>
            </a:br>
            <a:r>
              <a:rPr lang="cs-CZ" dirty="0" smtClean="0"/>
              <a:t>Doplň rýmy říkanky.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Byla jedna …………………….,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rodávala……………………….,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 jeden 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ich byl ……………………………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227687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talíř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20272" y="273407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jabka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436096" y="4293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477472" y="49411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halíř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39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200" dirty="0"/>
              <a:t>Pokud jste si dobře prohlédli úvodní obrázek, jistě víte, kdo jej </a:t>
            </a:r>
            <a:r>
              <a:rPr lang="cs-CZ" sz="3200" dirty="0" smtClean="0"/>
              <a:t>namaloval. Jeho jméno je ukryto v tajence křížovky.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6382113"/>
              </p:ext>
            </p:extLst>
          </p:nvPr>
        </p:nvGraphicFramePr>
        <p:xfrm>
          <a:off x="611562" y="2060850"/>
          <a:ext cx="3674688" cy="35854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678"/>
                <a:gridCol w="372874"/>
                <a:gridCol w="388892"/>
                <a:gridCol w="388892"/>
                <a:gridCol w="388892"/>
                <a:gridCol w="388892"/>
                <a:gridCol w="388892"/>
                <a:gridCol w="388892"/>
                <a:gridCol w="388892"/>
                <a:gridCol w="388892"/>
              </a:tblGrid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8.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  <a:tr h="398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9.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noFill/>
                  </a:tcPr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Co babka prodávala?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Barva babčiny halenky.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Co roste v pozadí obrázku?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Co má babka na hlavě?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6.     Kdo si jablka kupuje?</a:t>
            </a:r>
          </a:p>
          <a:p>
            <a:pPr marL="457200" indent="-457200">
              <a:buAutoNum type="arabicPeriod" startAt="7"/>
            </a:pPr>
            <a:r>
              <a:rPr lang="cs-CZ" sz="2000" dirty="0" smtClean="0"/>
              <a:t>Jakou minci babce podává?</a:t>
            </a:r>
          </a:p>
          <a:p>
            <a:pPr marL="457200" indent="-457200">
              <a:buAutoNum type="arabicPeriod" startAt="7"/>
            </a:pPr>
            <a:r>
              <a:rPr lang="cs-CZ" sz="2000" dirty="0" smtClean="0"/>
              <a:t>Jaké má kluk boty?</a:t>
            </a:r>
          </a:p>
          <a:p>
            <a:pPr marL="457200" indent="-457200">
              <a:buAutoNum type="arabicPeriod" startAt="7"/>
            </a:pPr>
            <a:endParaRPr lang="cs-CZ" sz="2000" dirty="0" smtClean="0"/>
          </a:p>
          <a:p>
            <a:pPr marL="457200" indent="-457200">
              <a:buAutoNum type="arabicPeriod" startAt="7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12360" y="53732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785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Řešení křížovky.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4095809"/>
              </p:ext>
            </p:extLst>
          </p:nvPr>
        </p:nvGraphicFramePr>
        <p:xfrm>
          <a:off x="457200" y="1600200"/>
          <a:ext cx="8229600" cy="3566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F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Ř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8.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Ž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9.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55929" marR="155929" marT="0" marB="0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930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Citace </a:t>
            </a:r>
            <a:r>
              <a:rPr lang="cs-CZ" smtClean="0"/>
              <a:t>a zdroje: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hlinkClick r:id="rId2"/>
              </a:rPr>
              <a:t>Obrázek</a:t>
            </a:r>
            <a:r>
              <a:rPr lang="cs-CZ" sz="2000" dirty="0" smtClean="0">
                <a:hlinkClick r:id="rId2"/>
              </a:rPr>
              <a:t>:</a:t>
            </a:r>
          </a:p>
          <a:p>
            <a:pPr marL="0" indent="0">
              <a:buNone/>
            </a:pPr>
            <a:r>
              <a:rPr lang="cs-CZ" sz="2000" u="sng" dirty="0">
                <a:hlinkClick r:id="rId3"/>
              </a:rPr>
              <a:t>http://www.google.com/imgres?q=m%C4%9Bla+babka+4+jabka&amp;start=109&amp;hl=cs&amp;biw=1093&amp;bih=496&amp;tbm=isch&amp;tbnid=_IszLLImrWfR5M:&amp;imgrefurl=http://www.cz-warez.com/detske-pisnicky-a-rikadla-1-t30931.html&amp;docid=ViwOrb1NCzzv8M&amp;imgurl=http://img689.imageshack.us/img689/8488/rikadla4.jpg&amp;w=320&amp;h=319&amp;ei=8q-xUbeSO4eXPYzMgfgH&amp;zoom=1&amp;ved=1t:3588,r:28,s:100,i:88&amp;iact=rc&amp;dur=732&amp;page=8&amp;tbnh=119&amp;tbnw=116&amp;ndsp=21&amp;tx=40&amp;ty=67</a:t>
            </a:r>
            <a:endParaRPr lang="cs-CZ" sz="2000" dirty="0"/>
          </a:p>
          <a:p>
            <a:pPr marL="0" indent="0">
              <a:buNone/>
            </a:pPr>
            <a:endParaRPr lang="cs-CZ" sz="2000" dirty="0" smtClean="0">
              <a:hlinkClick r:id="rId2"/>
            </a:endParaRPr>
          </a:p>
          <a:p>
            <a:pPr marL="0" indent="0">
              <a:buNone/>
            </a:pPr>
            <a:r>
              <a:rPr lang="cs-CZ" sz="2000" dirty="0" smtClean="0"/>
              <a:t>Texty:</a:t>
            </a:r>
            <a:br>
              <a:rPr lang="cs-CZ" sz="2000" dirty="0" smtClean="0"/>
            </a:br>
            <a:r>
              <a:rPr lang="cs-CZ" sz="2000" dirty="0" smtClean="0"/>
              <a:t>LADA, Josef. </a:t>
            </a:r>
            <a:r>
              <a:rPr lang="cs-CZ" sz="2000" i="1" dirty="0" smtClean="0"/>
              <a:t>Říkadla</a:t>
            </a:r>
            <a:r>
              <a:rPr lang="cs-CZ" sz="2000" dirty="0" smtClean="0"/>
              <a:t>. 1. Liberec : Dialog, 1997. Děti, s. 56.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926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358</Words>
  <Application>Microsoft Office PowerPoint</Application>
  <PresentationFormat>Předvádění na obrazovce (4:3)</PresentationFormat>
  <Paragraphs>199</Paragraphs>
  <Slides>8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Pozorně si prohlédni obrázek</vt:lpstr>
      <vt:lpstr>Který text vystihuje obrázek? </vt:lpstr>
      <vt:lpstr>Máš dobrou paměť? Doplň rýmy říkanky.</vt:lpstr>
      <vt:lpstr>Pokud jste si dobře prohlédli úvodní obrázek, jistě víte, kdo jej namaloval. Jeho jméno je ukryto v tajence křížovky.</vt:lpstr>
      <vt:lpstr>Řešení křížovky.</vt:lpstr>
      <vt:lpstr>Citace a zdroje: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hyklovaj</cp:lastModifiedBy>
  <cp:revision>29</cp:revision>
  <dcterms:created xsi:type="dcterms:W3CDTF">2011-09-26T12:34:03Z</dcterms:created>
  <dcterms:modified xsi:type="dcterms:W3CDTF">2013-06-07T10:21:43Z</dcterms:modified>
</cp:coreProperties>
</file>