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60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77129E7-8D81-4024-9688-ED3431A9FB5F}" type="datetimeFigureOut">
              <a:rPr lang="cs-CZ" smtClean="0"/>
              <a:t>8.6.2013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36F96BA-9C43-41CE-9AFA-E8D0AB3404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75768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4B780-78DE-44CA-B955-B66BA3BA4452}" type="datetime1">
              <a:rPr lang="cs-CZ" smtClean="0"/>
              <a:t>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FA1928-B370-4B49-8597-C99BF43F71D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0AC70C-1EE6-4FD2-B2D0-C58B46A84869}" type="datetime1">
              <a:rPr lang="cs-CZ" smtClean="0"/>
              <a:t>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FA1928-B370-4B49-8597-C99BF43F71D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42C92F-7DF4-4075-9082-DADF96527967}" type="datetime1">
              <a:rPr lang="cs-CZ" smtClean="0"/>
              <a:t>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FA1928-B370-4B49-8597-C99BF43F71D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8CE419-F75B-44FF-80E2-CFEB02FBC76F}" type="datetime1">
              <a:rPr lang="cs-CZ" smtClean="0"/>
              <a:t>8.6.2013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FA1928-B370-4B49-8597-C99BF43F71D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C1E8AB-7E71-4D8B-8E03-146F4E6AA350}" type="datetime1">
              <a:rPr lang="cs-CZ" smtClean="0"/>
              <a:t>8.6.2013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FA1928-B370-4B49-8597-C99BF43F71D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456B1-592C-49CA-9FC7-79610D741D0B}" type="datetime1">
              <a:rPr lang="cs-CZ" smtClean="0"/>
              <a:t>8.6.2013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FA1928-B370-4B49-8597-C99BF43F71D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6D006E-F7D9-433A-95CC-C44AB39C2845}" type="datetime1">
              <a:rPr lang="cs-CZ" smtClean="0"/>
              <a:t>8.6.2013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FA1928-B370-4B49-8597-C99BF43F71D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3AA591-37F8-489A-9308-3CE694525599}" type="datetime1">
              <a:rPr lang="cs-CZ" smtClean="0"/>
              <a:t>8.6.2013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FA1928-B370-4B49-8597-C99BF43F71D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40ADA7-8983-4E6B-89CC-E31C78607968}" type="datetime1">
              <a:rPr lang="cs-CZ" smtClean="0"/>
              <a:t>8.6.2013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FA1928-B370-4B49-8597-C99BF43F71D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FC790E-C7CC-4C7A-A1C2-E4A42B74635C}" type="datetime1">
              <a:rPr lang="cs-CZ" smtClean="0"/>
              <a:t>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FA1928-B370-4B49-8597-C99BF43F71D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932A7B-071C-40F5-ADDC-73BCB47F469A}" type="datetime1">
              <a:rPr lang="cs-CZ" smtClean="0"/>
              <a:t>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FA1928-B370-4B49-8597-C99BF43F71D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0129E9-1C95-421E-A483-54D95DF70B88}" type="datetime1">
              <a:rPr lang="cs-CZ" smtClean="0"/>
              <a:t>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FA1928-B370-4B49-8597-C99BF43F71D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strutnov.cz/nskolka.php?mesto=Trutnov&amp;ide=7&amp;akce=preregistr" TargetMode="External"/><Relationship Id="rId2" Type="http://schemas.openxmlformats.org/officeDocument/2006/relationships/hyperlink" Target="http://www.phil.muni.cz/~ireinova/ukolypg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cs-CZ" b="1" smtClean="0"/>
          </a:p>
          <a:p>
            <a:pPr algn="ctr">
              <a:buNone/>
            </a:pPr>
            <a:r>
              <a:rPr lang="cs-CZ" b="1" smtClean="0"/>
              <a:t>ČESKÝ </a:t>
            </a:r>
            <a:r>
              <a:rPr lang="cs-CZ" b="1" dirty="0" smtClean="0"/>
              <a:t>JAZYK – Hláska, slabika</a:t>
            </a:r>
            <a:r>
              <a:rPr lang="cs-CZ" b="1" smtClean="0"/>
              <a:t>, slovo</a:t>
            </a:r>
            <a:r>
              <a:rPr lang="cs-CZ" smtClean="0"/>
              <a:t/>
            </a:r>
            <a:br>
              <a:rPr lang="cs-CZ" smtClean="0"/>
            </a:br>
            <a:r>
              <a:rPr lang="cs-CZ" b="1" smtClean="0"/>
              <a:t>Základní škola, Hořice, Husova 11 VY_32_INOVACE 8_13</a:t>
            </a:r>
            <a:br>
              <a:rPr lang="cs-CZ" b="1" smtClean="0"/>
            </a:br>
            <a:endParaRPr lang="cs-CZ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4725144"/>
            <a:ext cx="5715000" cy="9597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200" dirty="0" smtClean="0"/>
              <a:t>NÁZEV DIGITÁLNÍHO UČEBNÍHO MATERIÁLU: Hláska , slabika</a:t>
            </a:r>
            <a:r>
              <a:rPr lang="cs-CZ" sz="1200" smtClean="0"/>
              <a:t>, slovo</a:t>
            </a:r>
            <a:endParaRPr lang="cs-CZ" sz="1200" dirty="0" smtClean="0"/>
          </a:p>
          <a:p>
            <a:r>
              <a:rPr lang="cs-CZ" sz="1200" dirty="0" smtClean="0"/>
              <a:t> </a:t>
            </a:r>
          </a:p>
          <a:p>
            <a:r>
              <a:rPr lang="cs-CZ" sz="1200" dirty="0" smtClean="0"/>
              <a:t>AUTOR:  Mgr. Věra Tauchmanová</a:t>
            </a:r>
          </a:p>
          <a:p>
            <a:r>
              <a:rPr lang="cs-CZ" sz="1200" dirty="0" smtClean="0"/>
              <a:t> </a:t>
            </a:r>
          </a:p>
          <a:p>
            <a:r>
              <a:rPr lang="cs-CZ" sz="1200" dirty="0" smtClean="0"/>
              <a:t>STRUČNÁ ANOTACE (OBSAH, DATUM PILOTÁŽE:  Žáci doplňují chybějící slabiky ve slovech</a:t>
            </a:r>
          </a:p>
          <a:p>
            <a:r>
              <a:rPr lang="cs-CZ" sz="1200" dirty="0" smtClean="0"/>
              <a:t>VZDĚLÁVACÍ PŘEDMĚT (VE KTERÉM BYL MATERIÁL ODUČEN): Český jazyk</a:t>
            </a:r>
          </a:p>
          <a:p>
            <a:r>
              <a:rPr lang="cs-CZ" sz="1200" dirty="0" smtClean="0"/>
              <a:t>                                                                                      </a:t>
            </a:r>
          </a:p>
          <a:p>
            <a:r>
              <a:rPr lang="cs-CZ" sz="1200" dirty="0" smtClean="0"/>
              <a:t> </a:t>
            </a:r>
          </a:p>
          <a:p>
            <a:r>
              <a:rPr lang="cs-CZ" sz="1200" dirty="0" smtClean="0"/>
              <a:t>KLÍČOVÉ KOMPETENCE: zařazujeme formy práce, při kterých žáci sami vyhledávají potřebné informace, využíváme k výuce </a:t>
            </a:r>
            <a:r>
              <a:rPr lang="cs-CZ" sz="1200" dirty="0" err="1" smtClean="0"/>
              <a:t>návodné</a:t>
            </a:r>
            <a:r>
              <a:rPr lang="cs-CZ" sz="1200" dirty="0" smtClean="0"/>
              <a:t> otázky, rozhovor, diskuzi</a:t>
            </a:r>
          </a:p>
          <a:p>
            <a:r>
              <a:rPr lang="cs-CZ" sz="1200" dirty="0" smtClean="0"/>
              <a:t>MEZIPŘEDMĚTOVÉ VZTAHY: Český jazyk,  Výtvarná výchova, Matematika, Přírodověda</a:t>
            </a:r>
          </a:p>
          <a:p>
            <a:r>
              <a:rPr lang="cs-CZ" sz="1200" dirty="0" smtClean="0"/>
              <a:t> </a:t>
            </a:r>
          </a:p>
          <a:p>
            <a:r>
              <a:rPr lang="cs-CZ" sz="1200" dirty="0" smtClean="0"/>
              <a:t> </a:t>
            </a:r>
          </a:p>
          <a:p>
            <a:r>
              <a:rPr lang="cs-CZ" sz="1200" dirty="0" smtClean="0"/>
              <a:t> </a:t>
            </a:r>
          </a:p>
          <a:p>
            <a:r>
              <a:rPr lang="cs-CZ" sz="1200" dirty="0" smtClean="0"/>
              <a:t>OČEKÁVANÝ VÝSTUP: Žáci doplní slabiky, vytleskají počet slabik ve slově</a:t>
            </a:r>
          </a:p>
          <a:p>
            <a:r>
              <a:rPr lang="cs-CZ" sz="1200" dirty="0" smtClean="0"/>
              <a:t> </a:t>
            </a:r>
          </a:p>
          <a:p>
            <a:r>
              <a:rPr lang="cs-CZ" sz="1200" dirty="0" smtClean="0"/>
              <a:t> </a:t>
            </a:r>
          </a:p>
          <a:p>
            <a:r>
              <a:rPr lang="cs-CZ" sz="1200" dirty="0" smtClean="0"/>
              <a:t> </a:t>
            </a:r>
          </a:p>
          <a:p>
            <a:r>
              <a:rPr lang="cs-CZ" sz="1200" dirty="0" smtClean="0"/>
              <a:t> </a:t>
            </a:r>
          </a:p>
          <a:p>
            <a:r>
              <a:rPr lang="cs-CZ" sz="1200" dirty="0" smtClean="0"/>
              <a:t>TYPICKÁ VĚKOVÁ SKUPINA: 3.,4.r. praktická škola</a:t>
            </a:r>
          </a:p>
          <a:p>
            <a:endParaRPr lang="cs-CZ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Doplň slabiku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91264" cy="5257800"/>
          </a:xfrm>
        </p:spPr>
        <p:txBody>
          <a:bodyPr>
            <a:normAutofit/>
          </a:bodyPr>
          <a:lstStyle/>
          <a:p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      •Která slabika chybí? </a:t>
            </a:r>
          </a:p>
          <a:p>
            <a:r>
              <a:rPr lang="cs-CZ" sz="2000" dirty="0" smtClean="0"/>
              <a:t>•mrave--- </a:t>
            </a:r>
          </a:p>
          <a:p>
            <a:r>
              <a:rPr lang="cs-CZ" sz="2000" dirty="0" smtClean="0"/>
              <a:t>•</a:t>
            </a:r>
            <a:r>
              <a:rPr lang="cs-CZ" sz="2000" dirty="0" err="1" smtClean="0"/>
              <a:t>kroko</a:t>
            </a:r>
            <a:r>
              <a:rPr lang="cs-CZ" sz="2000" dirty="0" smtClean="0"/>
              <a:t>--- </a:t>
            </a:r>
          </a:p>
          <a:p>
            <a:r>
              <a:rPr lang="cs-CZ" sz="2000" dirty="0" smtClean="0"/>
              <a:t>•</a:t>
            </a:r>
            <a:r>
              <a:rPr lang="cs-CZ" sz="2000" dirty="0" err="1" smtClean="0"/>
              <a:t>vrabe</a:t>
            </a:r>
            <a:r>
              <a:rPr lang="cs-CZ" sz="2000" dirty="0" smtClean="0"/>
              <a:t>--- </a:t>
            </a:r>
          </a:p>
          <a:p>
            <a:r>
              <a:rPr lang="cs-CZ" sz="2000" dirty="0" smtClean="0"/>
              <a:t>•král— </a:t>
            </a:r>
          </a:p>
          <a:p>
            <a:r>
              <a:rPr lang="cs-CZ" sz="2000" dirty="0" smtClean="0"/>
              <a:t>•</a:t>
            </a:r>
            <a:r>
              <a:rPr lang="cs-CZ" sz="2000" dirty="0" err="1" smtClean="0"/>
              <a:t>klo</a:t>
            </a:r>
            <a:r>
              <a:rPr lang="cs-CZ" sz="2000" dirty="0" smtClean="0"/>
              <a:t>--- </a:t>
            </a:r>
          </a:p>
          <a:p>
            <a:r>
              <a:rPr lang="cs-CZ" sz="2000" dirty="0" smtClean="0"/>
              <a:t>•kře--- </a:t>
            </a:r>
          </a:p>
          <a:p>
            <a:r>
              <a:rPr lang="cs-CZ" sz="2000" dirty="0" smtClean="0"/>
              <a:t>•</a:t>
            </a:r>
            <a:r>
              <a:rPr lang="cs-CZ" sz="2000" dirty="0" err="1" smtClean="0"/>
              <a:t>me</a:t>
            </a:r>
            <a:r>
              <a:rPr lang="cs-CZ" sz="2000" dirty="0" smtClean="0"/>
              <a:t>--- </a:t>
            </a:r>
          </a:p>
          <a:p>
            <a:endParaRPr lang="cs-CZ" sz="2000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07904" y="2132856"/>
            <a:ext cx="3677394" cy="380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Odkazy a citace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91264" cy="4997152"/>
          </a:xfrm>
        </p:spPr>
        <p:txBody>
          <a:bodyPr>
            <a:normAutofit/>
          </a:bodyPr>
          <a:lstStyle/>
          <a:p>
            <a:endParaRPr lang="cs-CZ" sz="1600" dirty="0" smtClean="0"/>
          </a:p>
          <a:p>
            <a:endParaRPr lang="cs-CZ" sz="1600" dirty="0" smtClean="0"/>
          </a:p>
          <a:p>
            <a:r>
              <a:rPr lang="cs-CZ" sz="1600" dirty="0" smtClean="0">
                <a:hlinkClick r:id="rId2"/>
              </a:rPr>
              <a:t>http://www.</a:t>
            </a:r>
            <a:r>
              <a:rPr lang="cs-CZ" sz="1600" dirty="0" err="1" smtClean="0">
                <a:hlinkClick r:id="rId2"/>
              </a:rPr>
              <a:t>phil.muni.cz</a:t>
            </a:r>
            <a:r>
              <a:rPr lang="cs-CZ" sz="1600" dirty="0" smtClean="0">
                <a:hlinkClick r:id="rId2"/>
              </a:rPr>
              <a:t>/~</a:t>
            </a:r>
            <a:r>
              <a:rPr lang="cs-CZ" sz="1600" dirty="0" err="1" smtClean="0">
                <a:hlinkClick r:id="rId2"/>
              </a:rPr>
              <a:t>ireinova</a:t>
            </a:r>
            <a:r>
              <a:rPr lang="cs-CZ" sz="1600" dirty="0" smtClean="0">
                <a:hlinkClick r:id="rId2"/>
              </a:rPr>
              <a:t>/</a:t>
            </a:r>
            <a:r>
              <a:rPr lang="cs-CZ" sz="1600" dirty="0" err="1" smtClean="0">
                <a:hlinkClick r:id="rId2"/>
              </a:rPr>
              <a:t>ukolypg.html</a:t>
            </a:r>
            <a:endParaRPr lang="cs-CZ" sz="1600" dirty="0" smtClean="0"/>
          </a:p>
          <a:p>
            <a:r>
              <a:rPr lang="cs-CZ" sz="1600" dirty="0" smtClean="0"/>
              <a:t> </a:t>
            </a:r>
            <a:r>
              <a:rPr lang="cs-CZ" sz="1600" dirty="0" smtClean="0">
                <a:hlinkClick r:id="rId3"/>
              </a:rPr>
              <a:t>http://www.</a:t>
            </a:r>
            <a:r>
              <a:rPr lang="cs-CZ" sz="1600" dirty="0" err="1" smtClean="0">
                <a:hlinkClick r:id="rId3"/>
              </a:rPr>
              <a:t>mstrutnov.cz</a:t>
            </a:r>
            <a:r>
              <a:rPr lang="cs-CZ" sz="1600" dirty="0" smtClean="0">
                <a:hlinkClick r:id="rId3"/>
              </a:rPr>
              <a:t>/</a:t>
            </a:r>
            <a:r>
              <a:rPr lang="cs-CZ" sz="1600" dirty="0" err="1" smtClean="0">
                <a:hlinkClick r:id="rId3"/>
              </a:rPr>
              <a:t>nskolka.php</a:t>
            </a:r>
            <a:r>
              <a:rPr lang="cs-CZ" sz="1600" dirty="0" smtClean="0">
                <a:hlinkClick r:id="rId3"/>
              </a:rPr>
              <a:t>?</a:t>
            </a:r>
            <a:r>
              <a:rPr lang="cs-CZ" sz="1600" dirty="0" err="1" smtClean="0">
                <a:hlinkClick r:id="rId3"/>
              </a:rPr>
              <a:t>mesto</a:t>
            </a:r>
            <a:r>
              <a:rPr lang="cs-CZ" sz="1600" dirty="0" smtClean="0">
                <a:hlinkClick r:id="rId3"/>
              </a:rPr>
              <a:t>=Trutnov&amp;</a:t>
            </a:r>
            <a:r>
              <a:rPr lang="cs-CZ" sz="1600" dirty="0" err="1" smtClean="0">
                <a:hlinkClick r:id="rId3"/>
              </a:rPr>
              <a:t>ide</a:t>
            </a:r>
            <a:r>
              <a:rPr lang="cs-CZ" sz="1600" dirty="0" smtClean="0">
                <a:hlinkClick r:id="rId3"/>
              </a:rPr>
              <a:t>=7&amp;akce=</a:t>
            </a:r>
            <a:r>
              <a:rPr lang="cs-CZ" sz="1600" dirty="0" err="1" smtClean="0">
                <a:hlinkClick r:id="rId3"/>
              </a:rPr>
              <a:t>preregistr</a:t>
            </a:r>
            <a:endParaRPr lang="cs-CZ" sz="1600" dirty="0" smtClean="0"/>
          </a:p>
          <a:p>
            <a:r>
              <a:rPr lang="cs-CZ" sz="1600" dirty="0" smtClean="0"/>
              <a:t> </a:t>
            </a:r>
          </a:p>
          <a:p>
            <a:endParaRPr lang="cs-CZ" sz="1600" dirty="0" smtClean="0"/>
          </a:p>
          <a:p>
            <a:endParaRPr lang="cs-CZ" sz="1600" dirty="0" smtClean="0"/>
          </a:p>
          <a:p>
            <a:pPr>
              <a:buNone/>
            </a:pPr>
            <a:r>
              <a:rPr lang="cs-CZ" sz="1600" dirty="0" smtClean="0"/>
              <a:t> </a:t>
            </a:r>
          </a:p>
          <a:p>
            <a:endParaRPr lang="cs-CZ" sz="1600" dirty="0"/>
          </a:p>
        </p:txBody>
      </p:sp>
      <p:sp>
        <p:nvSpPr>
          <p:cNvPr id="4" name="Obdélník 3"/>
          <p:cNvSpPr/>
          <p:nvPr/>
        </p:nvSpPr>
        <p:spPr>
          <a:xfrm>
            <a:off x="2195736" y="5157192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 smtClean="0"/>
          </a:p>
          <a:p>
            <a:endParaRPr lang="cs-CZ" dirty="0" smtClean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</TotalTime>
  <Words>56</Words>
  <Application>Microsoft Office PowerPoint</Application>
  <PresentationFormat>Předvádění na obrazovce (4:3)</PresentationFormat>
  <Paragraphs>40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sady Office</vt:lpstr>
      <vt:lpstr>Prezentace aplikace PowerPoint</vt:lpstr>
      <vt:lpstr>Prezentace aplikace PowerPoint</vt:lpstr>
      <vt:lpstr> Doplň slabiku </vt:lpstr>
      <vt:lpstr> Odkazy a citace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Lynx</dc:creator>
  <cp:lastModifiedBy>Učitel</cp:lastModifiedBy>
  <cp:revision>17</cp:revision>
  <dcterms:created xsi:type="dcterms:W3CDTF">2013-06-06T16:54:16Z</dcterms:created>
  <dcterms:modified xsi:type="dcterms:W3CDTF">2013-06-08T07:02:48Z</dcterms:modified>
</cp:coreProperties>
</file>