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8" r:id="rId4"/>
    <p:sldId id="263" r:id="rId5"/>
    <p:sldId id="264" r:id="rId6"/>
    <p:sldId id="265" r:id="rId7"/>
    <p:sldId id="266" r:id="rId8"/>
    <p:sldId id="267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33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126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91B63E-D78B-4464-92D5-150C0F1B7DC4}" type="doc">
      <dgm:prSet loTypeId="urn:microsoft.com/office/officeart/2005/8/layout/bProcess3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8A7215FA-C119-4A54-80CC-DAE5A978AD60}">
      <dgm:prSet phldrT="[Text]"/>
      <dgm:spPr/>
      <dgm:t>
        <a:bodyPr/>
        <a:lstStyle/>
        <a:p>
          <a:r>
            <a:rPr lang="cs-CZ" dirty="0" smtClean="0"/>
            <a:t>Slovní úloha</a:t>
          </a:r>
          <a:endParaRPr lang="cs-CZ" dirty="0"/>
        </a:p>
      </dgm:t>
    </dgm:pt>
    <dgm:pt modelId="{A775E20B-4F15-4EFE-8CDE-695B894FAFD2}" type="parTrans" cxnId="{61A2AABA-DC9B-44AB-970F-6421890C85BF}">
      <dgm:prSet/>
      <dgm:spPr/>
      <dgm:t>
        <a:bodyPr/>
        <a:lstStyle/>
        <a:p>
          <a:endParaRPr lang="cs-CZ"/>
        </a:p>
      </dgm:t>
    </dgm:pt>
    <dgm:pt modelId="{7B7DB589-A790-47B3-BC8D-A369B3BA54AF}" type="sibTrans" cxnId="{61A2AABA-DC9B-44AB-970F-6421890C85BF}">
      <dgm:prSet/>
      <dgm:spPr/>
      <dgm:t>
        <a:bodyPr/>
        <a:lstStyle/>
        <a:p>
          <a:endParaRPr lang="cs-CZ"/>
        </a:p>
      </dgm:t>
    </dgm:pt>
    <dgm:pt modelId="{46A475EA-84FA-4F2F-8F11-231E6DA16D9A}">
      <dgm:prSet phldrT="[Text]"/>
      <dgm:spPr/>
      <dgm:t>
        <a:bodyPr/>
        <a:lstStyle/>
        <a:p>
          <a:r>
            <a:rPr lang="cs-CZ" dirty="0" smtClean="0"/>
            <a:t>pečlivě přečíst</a:t>
          </a:r>
          <a:endParaRPr lang="cs-CZ" dirty="0"/>
        </a:p>
      </dgm:t>
    </dgm:pt>
    <dgm:pt modelId="{BDC95866-4419-4733-8F80-41610F48B1A4}" type="parTrans" cxnId="{9637E7A8-CFAD-4496-8A14-72E81B8955FF}">
      <dgm:prSet/>
      <dgm:spPr/>
      <dgm:t>
        <a:bodyPr/>
        <a:lstStyle/>
        <a:p>
          <a:endParaRPr lang="cs-CZ"/>
        </a:p>
      </dgm:t>
    </dgm:pt>
    <dgm:pt modelId="{2462B7FA-003C-4ED6-BAFE-6BEEB321CCB7}" type="sibTrans" cxnId="{9637E7A8-CFAD-4496-8A14-72E81B8955FF}">
      <dgm:prSet/>
      <dgm:spPr/>
      <dgm:t>
        <a:bodyPr/>
        <a:lstStyle/>
        <a:p>
          <a:endParaRPr lang="cs-CZ"/>
        </a:p>
      </dgm:t>
    </dgm:pt>
    <dgm:pt modelId="{D8FA2ECC-F229-4483-9F4A-7A94715935EE}">
      <dgm:prSet phldrT="[Text]"/>
      <dgm:spPr/>
      <dgm:t>
        <a:bodyPr/>
        <a:lstStyle/>
        <a:p>
          <a:r>
            <a:rPr lang="cs-CZ" dirty="0" smtClean="0"/>
            <a:t>zapsat základní údaje, potřebné pro výpočet</a:t>
          </a:r>
          <a:endParaRPr lang="cs-CZ" dirty="0"/>
        </a:p>
      </dgm:t>
    </dgm:pt>
    <dgm:pt modelId="{A2950F07-5250-4F68-95B8-8F1966DC0B9F}" type="parTrans" cxnId="{377126B2-3C06-4156-A816-58455F8F75FC}">
      <dgm:prSet/>
      <dgm:spPr/>
      <dgm:t>
        <a:bodyPr/>
        <a:lstStyle/>
        <a:p>
          <a:endParaRPr lang="cs-CZ"/>
        </a:p>
      </dgm:t>
    </dgm:pt>
    <dgm:pt modelId="{CE381B3C-C156-4B75-8ABF-CE64E666A596}" type="sibTrans" cxnId="{377126B2-3C06-4156-A816-58455F8F75FC}">
      <dgm:prSet/>
      <dgm:spPr/>
      <dgm:t>
        <a:bodyPr/>
        <a:lstStyle/>
        <a:p>
          <a:endParaRPr lang="cs-CZ"/>
        </a:p>
      </dgm:t>
    </dgm:pt>
    <dgm:pt modelId="{82A87DD6-3F10-4184-A065-F4520E97D884}">
      <dgm:prSet phldrT="[Text]"/>
      <dgm:spPr/>
      <dgm:t>
        <a:bodyPr/>
        <a:lstStyle/>
        <a:p>
          <a:r>
            <a:rPr lang="cs-CZ" dirty="0" smtClean="0"/>
            <a:t>znázornit</a:t>
          </a:r>
          <a:endParaRPr lang="cs-CZ" dirty="0"/>
        </a:p>
      </dgm:t>
    </dgm:pt>
    <dgm:pt modelId="{C50A6632-33ED-4AA9-80C1-31830B6FD505}" type="parTrans" cxnId="{614FF754-B426-4470-8D30-16EDA5619CE6}">
      <dgm:prSet/>
      <dgm:spPr/>
      <dgm:t>
        <a:bodyPr/>
        <a:lstStyle/>
        <a:p>
          <a:endParaRPr lang="cs-CZ"/>
        </a:p>
      </dgm:t>
    </dgm:pt>
    <dgm:pt modelId="{CE0342A9-548A-4264-BDB3-23DD84FF37C0}" type="sibTrans" cxnId="{614FF754-B426-4470-8D30-16EDA5619CE6}">
      <dgm:prSet/>
      <dgm:spPr/>
      <dgm:t>
        <a:bodyPr/>
        <a:lstStyle/>
        <a:p>
          <a:endParaRPr lang="cs-CZ"/>
        </a:p>
      </dgm:t>
    </dgm:pt>
    <dgm:pt modelId="{42DB3B7D-5DCB-481B-AA07-7F9653CA994C}">
      <dgm:prSet phldrT="[Text]"/>
      <dgm:spPr/>
      <dgm:t>
        <a:bodyPr/>
        <a:lstStyle/>
        <a:p>
          <a:r>
            <a:rPr lang="cs-CZ" dirty="0" smtClean="0"/>
            <a:t>vypočítat</a:t>
          </a:r>
          <a:endParaRPr lang="cs-CZ" dirty="0"/>
        </a:p>
      </dgm:t>
    </dgm:pt>
    <dgm:pt modelId="{2A3C9744-4A68-4E54-8449-6CB70FAFE4C9}" type="parTrans" cxnId="{367986CF-12E8-43D2-BF0B-3C89FEC13477}">
      <dgm:prSet/>
      <dgm:spPr/>
      <dgm:t>
        <a:bodyPr/>
        <a:lstStyle/>
        <a:p>
          <a:endParaRPr lang="cs-CZ"/>
        </a:p>
      </dgm:t>
    </dgm:pt>
    <dgm:pt modelId="{8C38AD86-576B-4036-A71F-8B5A3C7600A5}" type="sibTrans" cxnId="{367986CF-12E8-43D2-BF0B-3C89FEC13477}">
      <dgm:prSet/>
      <dgm:spPr/>
      <dgm:t>
        <a:bodyPr/>
        <a:lstStyle/>
        <a:p>
          <a:endParaRPr lang="cs-CZ"/>
        </a:p>
      </dgm:t>
    </dgm:pt>
    <dgm:pt modelId="{F4CEDC0A-6FF2-4B09-A787-3B0E5B6981D9}">
      <dgm:prSet phldrT="[Text]"/>
      <dgm:spPr/>
      <dgm:t>
        <a:bodyPr/>
        <a:lstStyle/>
        <a:p>
          <a:r>
            <a:rPr lang="cs-CZ" dirty="0" smtClean="0"/>
            <a:t>odpovědět</a:t>
          </a:r>
          <a:endParaRPr lang="cs-CZ" dirty="0"/>
        </a:p>
      </dgm:t>
    </dgm:pt>
    <dgm:pt modelId="{3FD546A4-8273-4FDF-89C8-52EB7342C92E}" type="parTrans" cxnId="{6A98A33A-A084-4D46-AF63-CC14788B23FC}">
      <dgm:prSet/>
      <dgm:spPr/>
      <dgm:t>
        <a:bodyPr/>
        <a:lstStyle/>
        <a:p>
          <a:endParaRPr lang="cs-CZ"/>
        </a:p>
      </dgm:t>
    </dgm:pt>
    <dgm:pt modelId="{001B499A-FE1E-41D2-BEB6-222AC2C41DB9}" type="sibTrans" cxnId="{6A98A33A-A084-4D46-AF63-CC14788B23FC}">
      <dgm:prSet/>
      <dgm:spPr/>
      <dgm:t>
        <a:bodyPr/>
        <a:lstStyle/>
        <a:p>
          <a:endParaRPr lang="cs-CZ"/>
        </a:p>
      </dgm:t>
    </dgm:pt>
    <dgm:pt modelId="{EFD53E2B-5AE9-4470-996C-011A832DC511}" type="pres">
      <dgm:prSet presAssocID="{BD91B63E-D78B-4464-92D5-150C0F1B7DC4}" presName="Name0" presStyleCnt="0">
        <dgm:presLayoutVars>
          <dgm:dir/>
          <dgm:resizeHandles val="exact"/>
        </dgm:presLayoutVars>
      </dgm:prSet>
      <dgm:spPr/>
    </dgm:pt>
    <dgm:pt modelId="{EEA19937-1C6F-407C-BD55-BEE75533CDF8}" type="pres">
      <dgm:prSet presAssocID="{8A7215FA-C119-4A54-80CC-DAE5A978AD60}" presName="node" presStyleLbl="node1" presStyleIdx="0" presStyleCnt="6">
        <dgm:presLayoutVars>
          <dgm:bulletEnabled val="1"/>
        </dgm:presLayoutVars>
      </dgm:prSet>
      <dgm:spPr/>
    </dgm:pt>
    <dgm:pt modelId="{E6CB75BF-7C1F-4EA5-B684-798D0E39E8FD}" type="pres">
      <dgm:prSet presAssocID="{7B7DB589-A790-47B3-BC8D-A369B3BA54AF}" presName="sibTrans" presStyleLbl="sibTrans1D1" presStyleIdx="0" presStyleCnt="5"/>
      <dgm:spPr/>
    </dgm:pt>
    <dgm:pt modelId="{70E329C8-44E3-448D-9733-83862DDF094E}" type="pres">
      <dgm:prSet presAssocID="{7B7DB589-A790-47B3-BC8D-A369B3BA54AF}" presName="connectorText" presStyleLbl="sibTrans1D1" presStyleIdx="0" presStyleCnt="5"/>
      <dgm:spPr/>
    </dgm:pt>
    <dgm:pt modelId="{3480E57E-B259-46B3-A307-90AD71B6DBE8}" type="pres">
      <dgm:prSet presAssocID="{46A475EA-84FA-4F2F-8F11-231E6DA16D9A}" presName="node" presStyleLbl="node1" presStyleIdx="1" presStyleCnt="6">
        <dgm:presLayoutVars>
          <dgm:bulletEnabled val="1"/>
        </dgm:presLayoutVars>
      </dgm:prSet>
      <dgm:spPr/>
    </dgm:pt>
    <dgm:pt modelId="{4620D7BB-F9D7-464D-8E25-7E5713062186}" type="pres">
      <dgm:prSet presAssocID="{2462B7FA-003C-4ED6-BAFE-6BEEB321CCB7}" presName="sibTrans" presStyleLbl="sibTrans1D1" presStyleIdx="1" presStyleCnt="5"/>
      <dgm:spPr/>
    </dgm:pt>
    <dgm:pt modelId="{55A480D5-897E-44B5-937A-458A0F4545C9}" type="pres">
      <dgm:prSet presAssocID="{2462B7FA-003C-4ED6-BAFE-6BEEB321CCB7}" presName="connectorText" presStyleLbl="sibTrans1D1" presStyleIdx="1" presStyleCnt="5"/>
      <dgm:spPr/>
    </dgm:pt>
    <dgm:pt modelId="{19DDFD28-6FDC-4B28-80A7-B10BCBC438C8}" type="pres">
      <dgm:prSet presAssocID="{D8FA2ECC-F229-4483-9F4A-7A94715935EE}" presName="node" presStyleLbl="node1" presStyleIdx="2" presStyleCnt="6">
        <dgm:presLayoutVars>
          <dgm:bulletEnabled val="1"/>
        </dgm:presLayoutVars>
      </dgm:prSet>
      <dgm:spPr/>
    </dgm:pt>
    <dgm:pt modelId="{518E0C86-AD37-4399-82D7-6C7BD5F2200C}" type="pres">
      <dgm:prSet presAssocID="{CE381B3C-C156-4B75-8ABF-CE64E666A596}" presName="sibTrans" presStyleLbl="sibTrans1D1" presStyleIdx="2" presStyleCnt="5"/>
      <dgm:spPr/>
    </dgm:pt>
    <dgm:pt modelId="{03A9371E-B94B-41AA-9C18-1592479FFCA9}" type="pres">
      <dgm:prSet presAssocID="{CE381B3C-C156-4B75-8ABF-CE64E666A596}" presName="connectorText" presStyleLbl="sibTrans1D1" presStyleIdx="2" presStyleCnt="5"/>
      <dgm:spPr/>
    </dgm:pt>
    <dgm:pt modelId="{FB483A2C-B00C-40D8-A36F-7743BACBD353}" type="pres">
      <dgm:prSet presAssocID="{82A87DD6-3F10-4184-A065-F4520E97D884}" presName="node" presStyleLbl="node1" presStyleIdx="3" presStyleCnt="6">
        <dgm:presLayoutVars>
          <dgm:bulletEnabled val="1"/>
        </dgm:presLayoutVars>
      </dgm:prSet>
      <dgm:spPr/>
    </dgm:pt>
    <dgm:pt modelId="{9937DD4C-C881-4A24-AA87-7229ED21B793}" type="pres">
      <dgm:prSet presAssocID="{CE0342A9-548A-4264-BDB3-23DD84FF37C0}" presName="sibTrans" presStyleLbl="sibTrans1D1" presStyleIdx="3" presStyleCnt="5"/>
      <dgm:spPr/>
    </dgm:pt>
    <dgm:pt modelId="{912D3F94-DAFC-4E9C-8222-98C862D00014}" type="pres">
      <dgm:prSet presAssocID="{CE0342A9-548A-4264-BDB3-23DD84FF37C0}" presName="connectorText" presStyleLbl="sibTrans1D1" presStyleIdx="3" presStyleCnt="5"/>
      <dgm:spPr/>
    </dgm:pt>
    <dgm:pt modelId="{4F782ADB-0291-4C43-9BCB-D56FA5D6C9DD}" type="pres">
      <dgm:prSet presAssocID="{42DB3B7D-5DCB-481B-AA07-7F9653CA994C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401E2D-7253-4843-957B-C19BA662BFDA}" type="pres">
      <dgm:prSet presAssocID="{8C38AD86-576B-4036-A71F-8B5A3C7600A5}" presName="sibTrans" presStyleLbl="sibTrans1D1" presStyleIdx="4" presStyleCnt="5"/>
      <dgm:spPr/>
    </dgm:pt>
    <dgm:pt modelId="{2322B94E-406D-46B6-B7D9-29C5C0693480}" type="pres">
      <dgm:prSet presAssocID="{8C38AD86-576B-4036-A71F-8B5A3C7600A5}" presName="connectorText" presStyleLbl="sibTrans1D1" presStyleIdx="4" presStyleCnt="5"/>
      <dgm:spPr/>
    </dgm:pt>
    <dgm:pt modelId="{9046AD91-BE2A-4900-BB97-13D290FC132D}" type="pres">
      <dgm:prSet presAssocID="{F4CEDC0A-6FF2-4B09-A787-3B0E5B6981D9}" presName="node" presStyleLbl="node1" presStyleIdx="5" presStyleCnt="6">
        <dgm:presLayoutVars>
          <dgm:bulletEnabled val="1"/>
        </dgm:presLayoutVars>
      </dgm:prSet>
      <dgm:spPr/>
    </dgm:pt>
  </dgm:ptLst>
  <dgm:cxnLst>
    <dgm:cxn modelId="{510F8D87-D8AA-4549-BC21-7819254891C6}" type="presOf" srcId="{42DB3B7D-5DCB-481B-AA07-7F9653CA994C}" destId="{4F782ADB-0291-4C43-9BCB-D56FA5D6C9DD}" srcOrd="0" destOrd="0" presId="urn:microsoft.com/office/officeart/2005/8/layout/bProcess3"/>
    <dgm:cxn modelId="{99F2AA5A-D670-47BC-AAF0-3AB47595E990}" type="presOf" srcId="{CE381B3C-C156-4B75-8ABF-CE64E666A596}" destId="{518E0C86-AD37-4399-82D7-6C7BD5F2200C}" srcOrd="0" destOrd="0" presId="urn:microsoft.com/office/officeart/2005/8/layout/bProcess3"/>
    <dgm:cxn modelId="{3EFDC2E4-809B-43AF-B75D-B12EE6C899F7}" type="presOf" srcId="{2462B7FA-003C-4ED6-BAFE-6BEEB321CCB7}" destId="{4620D7BB-F9D7-464D-8E25-7E5713062186}" srcOrd="0" destOrd="0" presId="urn:microsoft.com/office/officeart/2005/8/layout/bProcess3"/>
    <dgm:cxn modelId="{61A2AABA-DC9B-44AB-970F-6421890C85BF}" srcId="{BD91B63E-D78B-4464-92D5-150C0F1B7DC4}" destId="{8A7215FA-C119-4A54-80CC-DAE5A978AD60}" srcOrd="0" destOrd="0" parTransId="{A775E20B-4F15-4EFE-8CDE-695B894FAFD2}" sibTransId="{7B7DB589-A790-47B3-BC8D-A369B3BA54AF}"/>
    <dgm:cxn modelId="{329CE935-8D81-452C-A9FF-27D2806430EF}" type="presOf" srcId="{8C38AD86-576B-4036-A71F-8B5A3C7600A5}" destId="{20401E2D-7253-4843-957B-C19BA662BFDA}" srcOrd="0" destOrd="0" presId="urn:microsoft.com/office/officeart/2005/8/layout/bProcess3"/>
    <dgm:cxn modelId="{407A1367-646D-4826-B5F3-946E660952EB}" type="presOf" srcId="{F4CEDC0A-6FF2-4B09-A787-3B0E5B6981D9}" destId="{9046AD91-BE2A-4900-BB97-13D290FC132D}" srcOrd="0" destOrd="0" presId="urn:microsoft.com/office/officeart/2005/8/layout/bProcess3"/>
    <dgm:cxn modelId="{C444B26A-F45D-471D-8AC5-792C7A2A7FEA}" type="presOf" srcId="{2462B7FA-003C-4ED6-BAFE-6BEEB321CCB7}" destId="{55A480D5-897E-44B5-937A-458A0F4545C9}" srcOrd="1" destOrd="0" presId="urn:microsoft.com/office/officeart/2005/8/layout/bProcess3"/>
    <dgm:cxn modelId="{43985B74-233D-44EA-B517-360902DB19F2}" type="presOf" srcId="{8C38AD86-576B-4036-A71F-8B5A3C7600A5}" destId="{2322B94E-406D-46B6-B7D9-29C5C0693480}" srcOrd="1" destOrd="0" presId="urn:microsoft.com/office/officeart/2005/8/layout/bProcess3"/>
    <dgm:cxn modelId="{D2DB0C32-83FE-452C-80AC-E6D343FE20D3}" type="presOf" srcId="{CE0342A9-548A-4264-BDB3-23DD84FF37C0}" destId="{912D3F94-DAFC-4E9C-8222-98C862D00014}" srcOrd="1" destOrd="0" presId="urn:microsoft.com/office/officeart/2005/8/layout/bProcess3"/>
    <dgm:cxn modelId="{9637E7A8-CFAD-4496-8A14-72E81B8955FF}" srcId="{BD91B63E-D78B-4464-92D5-150C0F1B7DC4}" destId="{46A475EA-84FA-4F2F-8F11-231E6DA16D9A}" srcOrd="1" destOrd="0" parTransId="{BDC95866-4419-4733-8F80-41610F48B1A4}" sibTransId="{2462B7FA-003C-4ED6-BAFE-6BEEB321CCB7}"/>
    <dgm:cxn modelId="{25B9F97D-8EED-42DC-A2ED-34E3C3FF24EA}" type="presOf" srcId="{82A87DD6-3F10-4184-A065-F4520E97D884}" destId="{FB483A2C-B00C-40D8-A36F-7743BACBD353}" srcOrd="0" destOrd="0" presId="urn:microsoft.com/office/officeart/2005/8/layout/bProcess3"/>
    <dgm:cxn modelId="{377126B2-3C06-4156-A816-58455F8F75FC}" srcId="{BD91B63E-D78B-4464-92D5-150C0F1B7DC4}" destId="{D8FA2ECC-F229-4483-9F4A-7A94715935EE}" srcOrd="2" destOrd="0" parTransId="{A2950F07-5250-4F68-95B8-8F1966DC0B9F}" sibTransId="{CE381B3C-C156-4B75-8ABF-CE64E666A596}"/>
    <dgm:cxn modelId="{8E183BE6-0A48-4C55-BFC3-542DE5560180}" type="presOf" srcId="{D8FA2ECC-F229-4483-9F4A-7A94715935EE}" destId="{19DDFD28-6FDC-4B28-80A7-B10BCBC438C8}" srcOrd="0" destOrd="0" presId="urn:microsoft.com/office/officeart/2005/8/layout/bProcess3"/>
    <dgm:cxn modelId="{49F68F6B-1978-4979-B730-10935AC1D3BC}" type="presOf" srcId="{7B7DB589-A790-47B3-BC8D-A369B3BA54AF}" destId="{70E329C8-44E3-448D-9733-83862DDF094E}" srcOrd="1" destOrd="0" presId="urn:microsoft.com/office/officeart/2005/8/layout/bProcess3"/>
    <dgm:cxn modelId="{58BBF02C-2273-4EBE-8C8D-BD41C4816777}" type="presOf" srcId="{CE0342A9-548A-4264-BDB3-23DD84FF37C0}" destId="{9937DD4C-C881-4A24-AA87-7229ED21B793}" srcOrd="0" destOrd="0" presId="urn:microsoft.com/office/officeart/2005/8/layout/bProcess3"/>
    <dgm:cxn modelId="{614FF754-B426-4470-8D30-16EDA5619CE6}" srcId="{BD91B63E-D78B-4464-92D5-150C0F1B7DC4}" destId="{82A87DD6-3F10-4184-A065-F4520E97D884}" srcOrd="3" destOrd="0" parTransId="{C50A6632-33ED-4AA9-80C1-31830B6FD505}" sibTransId="{CE0342A9-548A-4264-BDB3-23DD84FF37C0}"/>
    <dgm:cxn modelId="{614BCBEE-D985-483D-B353-06BA2266E95F}" type="presOf" srcId="{BD91B63E-D78B-4464-92D5-150C0F1B7DC4}" destId="{EFD53E2B-5AE9-4470-996C-011A832DC511}" srcOrd="0" destOrd="0" presId="urn:microsoft.com/office/officeart/2005/8/layout/bProcess3"/>
    <dgm:cxn modelId="{7A6E709A-C8FC-4002-B6A6-7EE7C6F57BA3}" type="presOf" srcId="{7B7DB589-A790-47B3-BC8D-A369B3BA54AF}" destId="{E6CB75BF-7C1F-4EA5-B684-798D0E39E8FD}" srcOrd="0" destOrd="0" presId="urn:microsoft.com/office/officeart/2005/8/layout/bProcess3"/>
    <dgm:cxn modelId="{6A98A33A-A084-4D46-AF63-CC14788B23FC}" srcId="{BD91B63E-D78B-4464-92D5-150C0F1B7DC4}" destId="{F4CEDC0A-6FF2-4B09-A787-3B0E5B6981D9}" srcOrd="5" destOrd="0" parTransId="{3FD546A4-8273-4FDF-89C8-52EB7342C92E}" sibTransId="{001B499A-FE1E-41D2-BEB6-222AC2C41DB9}"/>
    <dgm:cxn modelId="{899865AD-4587-4738-8B85-0671B2149F0F}" type="presOf" srcId="{46A475EA-84FA-4F2F-8F11-231E6DA16D9A}" destId="{3480E57E-B259-46B3-A307-90AD71B6DBE8}" srcOrd="0" destOrd="0" presId="urn:microsoft.com/office/officeart/2005/8/layout/bProcess3"/>
    <dgm:cxn modelId="{367986CF-12E8-43D2-BF0B-3C89FEC13477}" srcId="{BD91B63E-D78B-4464-92D5-150C0F1B7DC4}" destId="{42DB3B7D-5DCB-481B-AA07-7F9653CA994C}" srcOrd="4" destOrd="0" parTransId="{2A3C9744-4A68-4E54-8449-6CB70FAFE4C9}" sibTransId="{8C38AD86-576B-4036-A71F-8B5A3C7600A5}"/>
    <dgm:cxn modelId="{296E48E7-15D1-4B21-9853-B5A0F177363E}" type="presOf" srcId="{CE381B3C-C156-4B75-8ABF-CE64E666A596}" destId="{03A9371E-B94B-41AA-9C18-1592479FFCA9}" srcOrd="1" destOrd="0" presId="urn:microsoft.com/office/officeart/2005/8/layout/bProcess3"/>
    <dgm:cxn modelId="{4378B3F4-A9FA-4C6A-B749-ADFF33A3D1D9}" type="presOf" srcId="{8A7215FA-C119-4A54-80CC-DAE5A978AD60}" destId="{EEA19937-1C6F-407C-BD55-BEE75533CDF8}" srcOrd="0" destOrd="0" presId="urn:microsoft.com/office/officeart/2005/8/layout/bProcess3"/>
    <dgm:cxn modelId="{F15CB505-65E0-43EA-A26B-C96804F85E33}" type="presParOf" srcId="{EFD53E2B-5AE9-4470-996C-011A832DC511}" destId="{EEA19937-1C6F-407C-BD55-BEE75533CDF8}" srcOrd="0" destOrd="0" presId="urn:microsoft.com/office/officeart/2005/8/layout/bProcess3"/>
    <dgm:cxn modelId="{4111DBDB-BDB7-48C5-A2E8-FCACE7DC8B2E}" type="presParOf" srcId="{EFD53E2B-5AE9-4470-996C-011A832DC511}" destId="{E6CB75BF-7C1F-4EA5-B684-798D0E39E8FD}" srcOrd="1" destOrd="0" presId="urn:microsoft.com/office/officeart/2005/8/layout/bProcess3"/>
    <dgm:cxn modelId="{4681DB7A-E886-406D-A5AC-70B016D296C2}" type="presParOf" srcId="{E6CB75BF-7C1F-4EA5-B684-798D0E39E8FD}" destId="{70E329C8-44E3-448D-9733-83862DDF094E}" srcOrd="0" destOrd="0" presId="urn:microsoft.com/office/officeart/2005/8/layout/bProcess3"/>
    <dgm:cxn modelId="{58B757D2-D3F7-4AF6-97ED-FCE4EDFED4B9}" type="presParOf" srcId="{EFD53E2B-5AE9-4470-996C-011A832DC511}" destId="{3480E57E-B259-46B3-A307-90AD71B6DBE8}" srcOrd="2" destOrd="0" presId="urn:microsoft.com/office/officeart/2005/8/layout/bProcess3"/>
    <dgm:cxn modelId="{CC7972A3-67C8-402A-A7B6-BF41D92743D2}" type="presParOf" srcId="{EFD53E2B-5AE9-4470-996C-011A832DC511}" destId="{4620D7BB-F9D7-464D-8E25-7E5713062186}" srcOrd="3" destOrd="0" presId="urn:microsoft.com/office/officeart/2005/8/layout/bProcess3"/>
    <dgm:cxn modelId="{EE9CF723-C59A-4F73-83D2-2D8F5DA56D0E}" type="presParOf" srcId="{4620D7BB-F9D7-464D-8E25-7E5713062186}" destId="{55A480D5-897E-44B5-937A-458A0F4545C9}" srcOrd="0" destOrd="0" presId="urn:microsoft.com/office/officeart/2005/8/layout/bProcess3"/>
    <dgm:cxn modelId="{5746EA0F-E59A-4305-9B79-BD5685937532}" type="presParOf" srcId="{EFD53E2B-5AE9-4470-996C-011A832DC511}" destId="{19DDFD28-6FDC-4B28-80A7-B10BCBC438C8}" srcOrd="4" destOrd="0" presId="urn:microsoft.com/office/officeart/2005/8/layout/bProcess3"/>
    <dgm:cxn modelId="{358D4F9A-6795-4EAA-B498-3AA1C3DE5010}" type="presParOf" srcId="{EFD53E2B-5AE9-4470-996C-011A832DC511}" destId="{518E0C86-AD37-4399-82D7-6C7BD5F2200C}" srcOrd="5" destOrd="0" presId="urn:microsoft.com/office/officeart/2005/8/layout/bProcess3"/>
    <dgm:cxn modelId="{2293AE33-DD54-4489-8B76-020D2F4FC328}" type="presParOf" srcId="{518E0C86-AD37-4399-82D7-6C7BD5F2200C}" destId="{03A9371E-B94B-41AA-9C18-1592479FFCA9}" srcOrd="0" destOrd="0" presId="urn:microsoft.com/office/officeart/2005/8/layout/bProcess3"/>
    <dgm:cxn modelId="{0938C890-5471-4851-B50F-F573240AE845}" type="presParOf" srcId="{EFD53E2B-5AE9-4470-996C-011A832DC511}" destId="{FB483A2C-B00C-40D8-A36F-7743BACBD353}" srcOrd="6" destOrd="0" presId="urn:microsoft.com/office/officeart/2005/8/layout/bProcess3"/>
    <dgm:cxn modelId="{AE5CE103-5FAB-4E74-A81B-BA225B7195D4}" type="presParOf" srcId="{EFD53E2B-5AE9-4470-996C-011A832DC511}" destId="{9937DD4C-C881-4A24-AA87-7229ED21B793}" srcOrd="7" destOrd="0" presId="urn:microsoft.com/office/officeart/2005/8/layout/bProcess3"/>
    <dgm:cxn modelId="{DC5DF3EA-439D-4601-B95E-07DF23F53E33}" type="presParOf" srcId="{9937DD4C-C881-4A24-AA87-7229ED21B793}" destId="{912D3F94-DAFC-4E9C-8222-98C862D00014}" srcOrd="0" destOrd="0" presId="urn:microsoft.com/office/officeart/2005/8/layout/bProcess3"/>
    <dgm:cxn modelId="{E3FCFE32-B9DA-40F9-8A0D-8B578BF46B9B}" type="presParOf" srcId="{EFD53E2B-5AE9-4470-996C-011A832DC511}" destId="{4F782ADB-0291-4C43-9BCB-D56FA5D6C9DD}" srcOrd="8" destOrd="0" presId="urn:microsoft.com/office/officeart/2005/8/layout/bProcess3"/>
    <dgm:cxn modelId="{90D97B17-F77F-4284-8C5B-96CEFE6A9DF2}" type="presParOf" srcId="{EFD53E2B-5AE9-4470-996C-011A832DC511}" destId="{20401E2D-7253-4843-957B-C19BA662BFDA}" srcOrd="9" destOrd="0" presId="urn:microsoft.com/office/officeart/2005/8/layout/bProcess3"/>
    <dgm:cxn modelId="{7A10C601-8748-4C11-A959-97B255DB72FD}" type="presParOf" srcId="{20401E2D-7253-4843-957B-C19BA662BFDA}" destId="{2322B94E-406D-46B6-B7D9-29C5C0693480}" srcOrd="0" destOrd="0" presId="urn:microsoft.com/office/officeart/2005/8/layout/bProcess3"/>
    <dgm:cxn modelId="{4A4995D1-1F5A-4EEA-9725-B3D2D5652358}" type="presParOf" srcId="{EFD53E2B-5AE9-4470-996C-011A832DC511}" destId="{9046AD91-BE2A-4900-BB97-13D290FC132D}" srcOrd="1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6CB75BF-7C1F-4EA5-B684-798D0E39E8FD}">
      <dsp:nvSpPr>
        <dsp:cNvPr id="0" name=""/>
        <dsp:cNvSpPr/>
      </dsp:nvSpPr>
      <dsp:spPr>
        <a:xfrm>
          <a:off x="2379359" y="1231698"/>
          <a:ext cx="5156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5615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23511" y="1274687"/>
        <a:ext cx="27310" cy="5462"/>
      </dsp:txXfrm>
    </dsp:sp>
    <dsp:sp modelId="{EEA19937-1C6F-407C-BD55-BEE75533CDF8}">
      <dsp:nvSpPr>
        <dsp:cNvPr id="0" name=""/>
        <dsp:cNvSpPr/>
      </dsp:nvSpPr>
      <dsp:spPr>
        <a:xfrm>
          <a:off x="6308" y="564963"/>
          <a:ext cx="2374850" cy="14249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Slovní úloha</a:t>
          </a:r>
          <a:endParaRPr lang="cs-CZ" sz="2400" kern="1200" dirty="0"/>
        </a:p>
      </dsp:txBody>
      <dsp:txXfrm>
        <a:off x="6308" y="564963"/>
        <a:ext cx="2374850" cy="1424910"/>
      </dsp:txXfrm>
    </dsp:sp>
    <dsp:sp modelId="{4620D7BB-F9D7-464D-8E25-7E5713062186}">
      <dsp:nvSpPr>
        <dsp:cNvPr id="0" name=""/>
        <dsp:cNvSpPr/>
      </dsp:nvSpPr>
      <dsp:spPr>
        <a:xfrm>
          <a:off x="5300425" y="1231698"/>
          <a:ext cx="5156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5615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544577" y="1274687"/>
        <a:ext cx="27310" cy="5462"/>
      </dsp:txXfrm>
    </dsp:sp>
    <dsp:sp modelId="{3480E57E-B259-46B3-A307-90AD71B6DBE8}">
      <dsp:nvSpPr>
        <dsp:cNvPr id="0" name=""/>
        <dsp:cNvSpPr/>
      </dsp:nvSpPr>
      <dsp:spPr>
        <a:xfrm>
          <a:off x="2927374" y="564963"/>
          <a:ext cx="2374850" cy="14249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pečlivě přečíst</a:t>
          </a:r>
          <a:endParaRPr lang="cs-CZ" sz="2400" kern="1200" dirty="0"/>
        </a:p>
      </dsp:txBody>
      <dsp:txXfrm>
        <a:off x="2927374" y="564963"/>
        <a:ext cx="2374850" cy="1424910"/>
      </dsp:txXfrm>
    </dsp:sp>
    <dsp:sp modelId="{518E0C86-AD37-4399-82D7-6C7BD5F2200C}">
      <dsp:nvSpPr>
        <dsp:cNvPr id="0" name=""/>
        <dsp:cNvSpPr/>
      </dsp:nvSpPr>
      <dsp:spPr>
        <a:xfrm>
          <a:off x="1193734" y="1988073"/>
          <a:ext cx="5842131" cy="515615"/>
        </a:xfrm>
        <a:custGeom>
          <a:avLst/>
          <a:gdLst/>
          <a:ahLst/>
          <a:cxnLst/>
          <a:rect l="0" t="0" r="0" b="0"/>
          <a:pathLst>
            <a:path>
              <a:moveTo>
                <a:pt x="5842131" y="0"/>
              </a:moveTo>
              <a:lnTo>
                <a:pt x="5842131" y="274907"/>
              </a:lnTo>
              <a:lnTo>
                <a:pt x="0" y="274907"/>
              </a:lnTo>
              <a:lnTo>
                <a:pt x="0" y="515615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968109" y="2243150"/>
        <a:ext cx="293380" cy="5462"/>
      </dsp:txXfrm>
    </dsp:sp>
    <dsp:sp modelId="{19DDFD28-6FDC-4B28-80A7-B10BCBC438C8}">
      <dsp:nvSpPr>
        <dsp:cNvPr id="0" name=""/>
        <dsp:cNvSpPr/>
      </dsp:nvSpPr>
      <dsp:spPr>
        <a:xfrm>
          <a:off x="5848440" y="564963"/>
          <a:ext cx="2374850" cy="14249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zapsat základní údaje, potřebné pro výpočet</a:t>
          </a:r>
          <a:endParaRPr lang="cs-CZ" sz="2400" kern="1200" dirty="0"/>
        </a:p>
      </dsp:txBody>
      <dsp:txXfrm>
        <a:off x="5848440" y="564963"/>
        <a:ext cx="2374850" cy="1424910"/>
      </dsp:txXfrm>
    </dsp:sp>
    <dsp:sp modelId="{9937DD4C-C881-4A24-AA87-7229ED21B793}">
      <dsp:nvSpPr>
        <dsp:cNvPr id="0" name=""/>
        <dsp:cNvSpPr/>
      </dsp:nvSpPr>
      <dsp:spPr>
        <a:xfrm>
          <a:off x="2379359" y="3202824"/>
          <a:ext cx="5156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5615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23511" y="3245813"/>
        <a:ext cx="27310" cy="5462"/>
      </dsp:txXfrm>
    </dsp:sp>
    <dsp:sp modelId="{FB483A2C-B00C-40D8-A36F-7743BACBD353}">
      <dsp:nvSpPr>
        <dsp:cNvPr id="0" name=""/>
        <dsp:cNvSpPr/>
      </dsp:nvSpPr>
      <dsp:spPr>
        <a:xfrm>
          <a:off x="6308" y="2536089"/>
          <a:ext cx="2374850" cy="14249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znázornit</a:t>
          </a:r>
          <a:endParaRPr lang="cs-CZ" sz="2400" kern="1200" dirty="0"/>
        </a:p>
      </dsp:txBody>
      <dsp:txXfrm>
        <a:off x="6308" y="2536089"/>
        <a:ext cx="2374850" cy="1424910"/>
      </dsp:txXfrm>
    </dsp:sp>
    <dsp:sp modelId="{20401E2D-7253-4843-957B-C19BA662BFDA}">
      <dsp:nvSpPr>
        <dsp:cNvPr id="0" name=""/>
        <dsp:cNvSpPr/>
      </dsp:nvSpPr>
      <dsp:spPr>
        <a:xfrm>
          <a:off x="5300425" y="3202824"/>
          <a:ext cx="5156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5615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544577" y="3245813"/>
        <a:ext cx="27310" cy="5462"/>
      </dsp:txXfrm>
    </dsp:sp>
    <dsp:sp modelId="{4F782ADB-0291-4C43-9BCB-D56FA5D6C9DD}">
      <dsp:nvSpPr>
        <dsp:cNvPr id="0" name=""/>
        <dsp:cNvSpPr/>
      </dsp:nvSpPr>
      <dsp:spPr>
        <a:xfrm>
          <a:off x="2927374" y="2536089"/>
          <a:ext cx="2374850" cy="142491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vypočítat</a:t>
          </a:r>
          <a:endParaRPr lang="cs-CZ" sz="2400" kern="1200" dirty="0"/>
        </a:p>
      </dsp:txBody>
      <dsp:txXfrm>
        <a:off x="2927374" y="2536089"/>
        <a:ext cx="2374850" cy="1424910"/>
      </dsp:txXfrm>
    </dsp:sp>
    <dsp:sp modelId="{9046AD91-BE2A-4900-BB97-13D290FC132D}">
      <dsp:nvSpPr>
        <dsp:cNvPr id="0" name=""/>
        <dsp:cNvSpPr/>
      </dsp:nvSpPr>
      <dsp:spPr>
        <a:xfrm>
          <a:off x="5848440" y="2536089"/>
          <a:ext cx="2374850" cy="14249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odpovědět</a:t>
          </a:r>
          <a:endParaRPr lang="cs-CZ" sz="2400" kern="1200" dirty="0"/>
        </a:p>
      </dsp:txBody>
      <dsp:txXfrm>
        <a:off x="5848440" y="2536089"/>
        <a:ext cx="2374850" cy="14249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5428D0-055F-4AC6-A5C7-5733BC9C3304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8994CA-5736-45BD-84BE-D3E824984A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198"/>
          <p:cNvGraphicFramePr>
            <a:graphicFrameLocks noGrp="1"/>
          </p:cNvGraphicFramePr>
          <p:nvPr/>
        </p:nvGraphicFramePr>
        <p:xfrm>
          <a:off x="114300" y="642938"/>
          <a:ext cx="9029700" cy="466534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Hana Drchotová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Bor, Školní 440, Bor,  348 02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Slovní úlohy s přechodem desítky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VY_32_INOVACE_8C_20_M1_SLOVNÍ  ÚLOHY  S  PŘECHODEM  DESÍTKY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CZ.1.07/1.4.00/21.3534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30.05.2013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Rozklad čísel,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matematika, slovní úlohy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836613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Hana - Drchotová\Local Settings\Temporary Internet Files\Content.IE5\ZUK84U6G\MP9004421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962128"/>
            <a:ext cx="2843808" cy="189587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Prezentace je určena pro žáky 1. tříd ZŠ v předmětu Matematika a její aplikace. Jejím prostřednictvím si děti </a:t>
            </a:r>
            <a:r>
              <a:rPr lang="cs-CZ" dirty="0" smtClean="0"/>
              <a:t>názorně procvičí sčítání i odčítání s přechodem desítky, náležitosti slovní úlohy a především logické myšlení a pochopení čteného textu. Prací </a:t>
            </a:r>
            <a:r>
              <a:rPr lang="cs-CZ" dirty="0" smtClean="0"/>
              <a:t>s interaktivní technikou si dále rozvíjí své počítačové znalosti a dovednosti.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Zopakuj si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548680"/>
            <a:ext cx="4038600" cy="55774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C00000"/>
                </a:solidFill>
              </a:rPr>
              <a:t>Maminka koupila 7 rohlíků  a 8 housek. Kolik kusů pečiva koupila maminka celkem?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Znázorni, rozlož a napiš odpověď.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3077" name="Picture 5" descr="C:\Documents and Settings\Hana - Drchotová\Local Settings\Temporary Internet Files\Content.IE5\CQH26GHU\MC9003440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4005064"/>
            <a:ext cx="2563296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548680"/>
            <a:ext cx="4038600" cy="5577483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    Na pouti bylo 18 červených a modrých houpaček.  Kolik bylo modrých, když červených bylo 9?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099" name="Picture 3" descr="C:\Documents and Settings\Hana - Drchotová\Local Settings\Temporary Internet Files\Content.IE5\CQH26GHU\MC90035530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924944"/>
            <a:ext cx="2445358" cy="2592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Na zájezd do Prahy jelo 8 žáků 4.B a 6 žáků 5.A. Kolik dětí to bylo celkem?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123" name="Picture 3" descr="C:\Documents and Settings\Hana - Drchotová\Local Settings\Temporary Internet Files\Content.IE5\O7JUFDN2\MC9002958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196752"/>
            <a:ext cx="2193956" cy="17850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3399"/>
                </a:solidFill>
              </a:rPr>
              <a:t>    Terezka dostala k narozeninám 4 plyšové medvídky a 9 panenek </a:t>
            </a:r>
            <a:r>
              <a:rPr lang="cs-CZ" dirty="0" err="1" smtClean="0">
                <a:solidFill>
                  <a:srgbClr val="FF3399"/>
                </a:solidFill>
              </a:rPr>
              <a:t>Barbie</a:t>
            </a:r>
            <a:r>
              <a:rPr lang="cs-CZ" dirty="0" smtClean="0">
                <a:solidFill>
                  <a:srgbClr val="FF3399"/>
                </a:solidFill>
              </a:rPr>
              <a:t>. Kolik hraček dostala celkem?</a:t>
            </a:r>
            <a:endParaRPr lang="cs-CZ" dirty="0">
              <a:solidFill>
                <a:srgbClr val="FF3399"/>
              </a:solidFill>
            </a:endParaRPr>
          </a:p>
        </p:txBody>
      </p:sp>
      <p:pic>
        <p:nvPicPr>
          <p:cNvPr id="6147" name="Picture 3" descr="C:\Documents and Settings\Hana - Drchotová\Local Settings\Temporary Internet Files\Content.IE5\ZUK84U6G\MC9001924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501008"/>
            <a:ext cx="2664296" cy="2684950"/>
          </a:xfrm>
          <a:prstGeom prst="rect">
            <a:avLst/>
          </a:prstGeom>
          <a:noFill/>
        </p:spPr>
      </p:pic>
      <p:pic>
        <p:nvPicPr>
          <p:cNvPr id="6148" name="Picture 4" descr="C:\Documents and Settings\Hana - Drchotová\Local Settings\Temporary Internet Files\Content.IE5\6SJF4Z7W\MM91000115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869160"/>
            <a:ext cx="1114425" cy="13620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00FF"/>
                </a:solidFill>
              </a:rPr>
              <a:t>    Na závodiště vyjelo celkem 15 formulí.              7 formulí píchlo kolo. Kolik formulí dokončilo závod?</a:t>
            </a:r>
            <a:endParaRPr lang="cs-CZ" dirty="0">
              <a:solidFill>
                <a:srgbClr val="0000FF"/>
              </a:solidFill>
            </a:endParaRPr>
          </a:p>
        </p:txBody>
      </p:sp>
      <p:pic>
        <p:nvPicPr>
          <p:cNvPr id="7171" name="Picture 3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772816"/>
            <a:ext cx="3437553" cy="15690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Obrázky,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aplikace MS Office PowerPoint</a:t>
            </a:r>
          </a:p>
        </p:txBody>
      </p:sp>
      <p:pic>
        <p:nvPicPr>
          <p:cNvPr id="4" name="Picture 2" descr="C:\Documents and Settings\Hana - Drchotová\Local Settings\Temporary Internet Files\Content.IE5\6SJF4Z7W\MC9004137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708920"/>
            <a:ext cx="2702459" cy="34493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230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Zopakuj si</vt:lpstr>
      <vt:lpstr>Snímek 4</vt:lpstr>
      <vt:lpstr>Snímek 5</vt:lpstr>
      <vt:lpstr>Snímek 6</vt:lpstr>
      <vt:lpstr>Snímek 7</vt:lpstr>
      <vt:lpstr>Snímek 8</vt:lpstr>
      <vt:lpstr>Obrázky,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  Drchotová</dc:creator>
  <cp:lastModifiedBy>Hana  Drchotová</cp:lastModifiedBy>
  <cp:revision>34</cp:revision>
  <dcterms:created xsi:type="dcterms:W3CDTF">2013-05-05T10:58:19Z</dcterms:created>
  <dcterms:modified xsi:type="dcterms:W3CDTF">2013-06-09T14:57:24Z</dcterms:modified>
</cp:coreProperties>
</file>