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64" r:id="rId11"/>
    <p:sldId id="267" r:id="rId12"/>
    <p:sldId id="265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00"/>
    <a:srgbClr val="FFCC33"/>
    <a:srgbClr val="8C3836"/>
    <a:srgbClr val="FF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40" autoAdjust="0"/>
  </p:normalViewPr>
  <p:slideViewPr>
    <p:cSldViewPr>
      <p:cViewPr>
        <p:scale>
          <a:sx n="70" d="100"/>
          <a:sy n="70" d="100"/>
        </p:scale>
        <p:origin x="-13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694623"/>
              </p:ext>
            </p:extLst>
          </p:nvPr>
        </p:nvGraphicFramePr>
        <p:xfrm>
          <a:off x="428596" y="571480"/>
          <a:ext cx="8358217" cy="429110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VY_12_INOVACE_II.ICT25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2. 1. 2012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Textový editor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– 6.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04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Textový editor I.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Žáci se v prezentaci seznámí se základními prvky, které jsou důležité při formátování textu.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Word 2010.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Pracovní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tvorbě 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dokumentů. Pracovní 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list je vhodné 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vytisknout. 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Pokud není třeba procvičovat psaní, lze žákům poskytnout nenaformátovaný text.</a:t>
                      </a:r>
                      <a:endParaRPr lang="cs-CZ" sz="1200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Word 2010 je v licenci školy.</a:t>
                      </a:r>
                    </a:p>
                    <a:p>
                      <a:pPr algn="just"/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Použitý text: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Wikipedie: Otevřená encyklopedie: Kyselo </a:t>
                      </a:r>
                      <a:r>
                        <a:rPr lang="cs-CZ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[online]. c2012 [citováno 2. 01. 2012]. Dostupný pod licencí </a:t>
                      </a:r>
                      <a:r>
                        <a:rPr lang="cs-CZ" sz="120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Creative</a:t>
                      </a:r>
                      <a:r>
                        <a:rPr lang="cs-CZ" sz="120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cs-CZ" sz="120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Commons</a:t>
                      </a:r>
                      <a:r>
                        <a:rPr lang="cs-CZ" sz="120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cs-CZ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Uveďte autora-Zachovejte licenci 3.0 </a:t>
                      </a:r>
                      <a:r>
                        <a:rPr lang="cs-CZ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Unported</a:t>
                      </a:r>
                      <a:r>
                        <a:rPr lang="cs-CZ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na WWW: http://cs.wikipedia.org/w/index.php?title=Kyselo&amp;oldid=10320054 </a:t>
                      </a:r>
                      <a:endParaRPr lang="cs-CZ" sz="12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675" y="5301208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Stínování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045" y="1497057"/>
            <a:ext cx="4522165" cy="32280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5" name="Picture 2" descr="\\SBSSERVER\RedirectedFolders\bendji\Desktop\textovy_editor_I\prt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442876"/>
            <a:ext cx="1420813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3838052" y="2239168"/>
            <a:ext cx="1165996" cy="1477863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8"/>
          <p:cNvCxnSpPr>
            <a:endCxn id="7" idx="2"/>
          </p:cNvCxnSpPr>
          <p:nvPr/>
        </p:nvCxnSpPr>
        <p:spPr>
          <a:xfrm flipV="1">
            <a:off x="4421050" y="3717031"/>
            <a:ext cx="0" cy="1013019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Obdélník 11"/>
          <p:cNvSpPr/>
          <p:nvPr/>
        </p:nvSpPr>
        <p:spPr>
          <a:xfrm>
            <a:off x="3838052" y="2016302"/>
            <a:ext cx="216024" cy="22286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7380311" y="2445157"/>
            <a:ext cx="1420813" cy="1534419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 flipH="1" flipV="1">
            <a:off x="8073117" y="3979577"/>
            <a:ext cx="17601" cy="1212141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6823072" y="5191715"/>
            <a:ext cx="1267646" cy="4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280169" y="4730050"/>
            <a:ext cx="4536082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Stínování barevně zvýrazňuje pozadí textu.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Po kliknutí na nabídku Další barvy … se otevře okno s dalšími odstíny. </a:t>
            </a:r>
          </a:p>
        </p:txBody>
      </p:sp>
      <p:sp>
        <p:nvSpPr>
          <p:cNvPr id="16" name="Zaoblený obdélník 15"/>
          <p:cNvSpPr/>
          <p:nvPr/>
        </p:nvSpPr>
        <p:spPr>
          <a:xfrm>
            <a:off x="358764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7126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2" grpId="0" animBg="1"/>
      <p:bldP spid="13" grpId="0" animBg="1"/>
      <p:bldP spid="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496" y="1600200"/>
            <a:ext cx="9073008" cy="4525963"/>
          </a:xfrm>
        </p:spPr>
        <p:txBody>
          <a:bodyPr>
            <a:normAutofit/>
          </a:bodyPr>
          <a:lstStyle/>
          <a:p>
            <a:r>
              <a:rPr lang="cs-CZ" dirty="0" smtClean="0"/>
              <a:t>Nejprve napište celý text, pak dělejte úpravy.</a:t>
            </a:r>
          </a:p>
          <a:p>
            <a:r>
              <a:rPr lang="cs-CZ" dirty="0"/>
              <a:t>Mezi slovy dělejte pouze jednu mezeru</a:t>
            </a:r>
            <a:r>
              <a:rPr lang="cs-CZ" dirty="0" smtClean="0"/>
              <a:t>.</a:t>
            </a:r>
          </a:p>
          <a:p>
            <a:r>
              <a:rPr lang="cs-CZ" dirty="0" smtClean="0"/>
              <a:t>Klávesu ENTER stiskněte pro vytvoření nového odstavce nebo vynechání řádku.</a:t>
            </a:r>
          </a:p>
          <a:p>
            <a:r>
              <a:rPr lang="cs-CZ" dirty="0" smtClean="0"/>
              <a:t>Práci si průběžně ukládejte (kliknutím na ikonku diskety - Uložit nebo klávesovou zkratkou CTRL + S).</a:t>
            </a:r>
          </a:p>
          <a:p>
            <a:r>
              <a:rPr lang="cs-CZ" dirty="0" smtClean="0"/>
              <a:t>Pokud chcete vrátit poslední krok, klikněte na šipku Zpět nebo stiskněte CTRL + Z).</a:t>
            </a:r>
          </a:p>
        </p:txBody>
      </p:sp>
    </p:spTree>
    <p:extLst>
      <p:ext uri="{BB962C8B-B14F-4D97-AF65-F5344CB8AC3E}">
        <p14:creationId xmlns:p14="http://schemas.microsoft.com/office/powerpoint/2010/main" val="6112142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1036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dirty="0" smtClean="0"/>
              <a:t>Vytvořte dokument podle postupu a předlohy (viz pracovní list).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240" y="2780928"/>
            <a:ext cx="4283521" cy="359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Textový editor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Označování textu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4" y="1481761"/>
            <a:ext cx="9126831" cy="485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699979" y="2420888"/>
            <a:ext cx="5400601" cy="2585323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Text, který chcete upravovat, musíte nejprve označit: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jedno slovo – dvakrát na slovo klikněte LTM (levým tlačítkem myši),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dvě slova – klikněte do prvního slova LTM a táhněte myší,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řádek – umístěte kurzor před řádek, až se kurzor změní v šipku, a klikněte LTM,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odstavec – v odstavci třikrát klikněte LTM,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</a:rPr>
              <a:t>vše – stiskněte současně klávesy CTRL+A.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33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Typ a velikost písma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4" y="1481761"/>
            <a:ext cx="9126831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/>
          <p:nvPr/>
        </p:nvCxnSpPr>
        <p:spPr>
          <a:xfrm>
            <a:off x="3004598" y="2816932"/>
            <a:ext cx="271258" cy="10801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1099513" y="1880828"/>
            <a:ext cx="952542" cy="108012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275856" y="2924944"/>
            <a:ext cx="4320480" cy="1477328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Po kliknutí na šipku se rozbalí seznam, ze kterého lze vybírat typ písma. (Ne všechna písma jsou vhodná pro češtinu - neobsahují písmena s háčky.) Velikost písma můžete přímo vepsat, nebo vybrat z nabídky.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099513" y="1988840"/>
            <a:ext cx="1905085" cy="352839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385107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083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4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Řez písma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57" y="1486590"/>
            <a:ext cx="9108684" cy="484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043608" y="1988840"/>
            <a:ext cx="648072" cy="28800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1691038" y="2276840"/>
            <a:ext cx="482994" cy="1635587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174032" y="3912427"/>
            <a:ext cx="4846240" cy="1200329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Písmo lze dále upravovat: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b="1" dirty="0" smtClean="0">
                <a:solidFill>
                  <a:schemeClr val="tx1"/>
                </a:solidFill>
              </a:rPr>
              <a:t>tučné,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i="1" dirty="0" smtClean="0">
                <a:solidFill>
                  <a:schemeClr val="tx1"/>
                </a:solidFill>
              </a:rPr>
              <a:t>kurzíva,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u="sng" dirty="0" smtClean="0">
                <a:solidFill>
                  <a:schemeClr val="tx1"/>
                </a:solidFill>
              </a:rPr>
              <a:t>podtržení.</a:t>
            </a:r>
          </a:p>
        </p:txBody>
      </p:sp>
      <p:sp>
        <p:nvSpPr>
          <p:cNvPr id="8" name="Zaoblený obdélník 7"/>
          <p:cNvSpPr/>
          <p:nvPr/>
        </p:nvSpPr>
        <p:spPr>
          <a:xfrm>
            <a:off x="391653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Barva písma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500486"/>
            <a:ext cx="9126829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573156" y="2062894"/>
            <a:ext cx="296392" cy="14401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6" name="Přímá spojnice 5"/>
          <p:cNvCxnSpPr>
            <a:endCxn id="3" idx="0"/>
          </p:cNvCxnSpPr>
          <p:nvPr/>
        </p:nvCxnSpPr>
        <p:spPr>
          <a:xfrm>
            <a:off x="3775806" y="3645024"/>
            <a:ext cx="772404" cy="635320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Zaoblený obdélník 7"/>
          <p:cNvSpPr/>
          <p:nvPr/>
        </p:nvSpPr>
        <p:spPr>
          <a:xfrm>
            <a:off x="358764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2636167" y="2204864"/>
            <a:ext cx="1139639" cy="144016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495982" y="4280344"/>
            <a:ext cx="4104456" cy="369332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Změnit můžete i barvu textu.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Zarovnání textu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494717"/>
            <a:ext cx="9126829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843808" y="2054006"/>
            <a:ext cx="720080" cy="22286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 flipV="1">
            <a:off x="3563888" y="2276874"/>
            <a:ext cx="0" cy="201622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979712" y="4293096"/>
            <a:ext cx="5172115" cy="1477328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Text se zarovnává vůči okrajům stránky. Automaticky je zarovnán doleva. Další možnosti jsou zarovnání: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na střed, </a:t>
            </a:r>
          </a:p>
          <a:p>
            <a:pPr algn="r"/>
            <a:r>
              <a:rPr lang="cs-CZ" dirty="0" smtClean="0">
                <a:solidFill>
                  <a:schemeClr val="tx1"/>
                </a:solidFill>
              </a:rPr>
              <a:t>doprava a </a:t>
            </a:r>
          </a:p>
          <a:p>
            <a:pPr algn="just"/>
            <a:r>
              <a:rPr lang="cs-CZ" dirty="0" smtClean="0">
                <a:solidFill>
                  <a:schemeClr val="tx1"/>
                </a:solidFill>
              </a:rPr>
              <a:t>do bloku (zarovnaná je pravá i levá strana).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358764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Pevná mezera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55686" y="3573016"/>
            <a:ext cx="4536082" cy="1477328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Na konci řádků by neměly skončit jednoslabičné předložky, proto se mezi přeložku a následující slovo vkládá pevná mezera. Klávesová zkratka – 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CTRL + SHIFT + mezerník.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6511052" y="3702855"/>
            <a:ext cx="1238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>
            <a:stCxn id="3" idx="3"/>
            <a:endCxn id="13" idx="0"/>
          </p:cNvCxnSpPr>
          <p:nvPr/>
        </p:nvCxnSpPr>
        <p:spPr>
          <a:xfrm>
            <a:off x="4891768" y="4311680"/>
            <a:ext cx="1680774" cy="332141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Zaoblený obdélník 12"/>
          <p:cNvSpPr/>
          <p:nvPr/>
        </p:nvSpPr>
        <p:spPr>
          <a:xfrm>
            <a:off x="6510642" y="4643821"/>
            <a:ext cx="1238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7" name="Přímá spojnice 16"/>
          <p:cNvCxnSpPr>
            <a:stCxn id="3" idx="3"/>
            <a:endCxn id="8" idx="2"/>
          </p:cNvCxnSpPr>
          <p:nvPr/>
        </p:nvCxnSpPr>
        <p:spPr>
          <a:xfrm flipV="1">
            <a:off x="4891768" y="3918879"/>
            <a:ext cx="1681184" cy="392801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55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Odrážky a číslování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3131840" y="2060848"/>
            <a:ext cx="1800200" cy="216024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2" name="Přímá spojnice 11"/>
          <p:cNvCxnSpPr>
            <a:stCxn id="9" idx="1"/>
          </p:cNvCxnSpPr>
          <p:nvPr/>
        </p:nvCxnSpPr>
        <p:spPr>
          <a:xfrm flipH="1">
            <a:off x="4932040" y="2866803"/>
            <a:ext cx="805199" cy="610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2987824" y="2060848"/>
            <a:ext cx="0" cy="3096344"/>
          </a:xfrm>
          <a:prstGeom prst="straightConnector1">
            <a:avLst/>
          </a:prstGeom>
          <a:ln>
            <a:solidFill>
              <a:srgbClr val="FFA5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48213" y="4293096"/>
            <a:ext cx="4848827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Tvorba odrážek se aktivuje po stisknutí tlačítka. Lze vybírat z několika typů  (např. </a:t>
            </a:r>
            <a:r>
              <a:rPr lang="cs-CZ" dirty="0" smtClean="0">
                <a:solidFill>
                  <a:schemeClr val="tx1"/>
                </a:solidFill>
                <a:sym typeface="Wingdings"/>
              </a:rPr>
              <a:t>   )</a:t>
            </a:r>
            <a:r>
              <a:rPr lang="cs-CZ" dirty="0" smtClean="0">
                <a:solidFill>
                  <a:schemeClr val="tx1"/>
                </a:solidFill>
              </a:rPr>
              <a:t>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483768" y="5157192"/>
            <a:ext cx="4176464" cy="72008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737239" y="2405138"/>
            <a:ext cx="3193255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Číslování se nastavuje stejným způsobem. Opět je možné zvolit některý typ.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358764" y="1650042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859648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4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517</Words>
  <Application>Microsoft Office PowerPoint</Application>
  <PresentationFormat>Předvádění na obrazovce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sady Office</vt:lpstr>
      <vt:lpstr>Prezentace aplikace PowerPoint</vt:lpstr>
      <vt:lpstr>Textový editor I</vt:lpstr>
      <vt:lpstr>Označování textu</vt:lpstr>
      <vt:lpstr>Typ a velikost písma</vt:lpstr>
      <vt:lpstr>Řez písma</vt:lpstr>
      <vt:lpstr>Barva písma</vt:lpstr>
      <vt:lpstr>Zarovnání textu</vt:lpstr>
      <vt:lpstr>Pevná mezera</vt:lpstr>
      <vt:lpstr>Odrážky a číslování</vt:lpstr>
      <vt:lpstr>Stínování</vt:lpstr>
      <vt:lpstr>Zásady 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VY_12_INOVACE_II.ICT25</dc:title>
  <dc:subject>Textový editor I</dc:subject>
  <dc:creator>Mgr. Jiří Benda</dc:creator>
  <cp:lastModifiedBy>bendji</cp:lastModifiedBy>
  <cp:revision>1</cp:revision>
  <dcterms:created xsi:type="dcterms:W3CDTF">2013-05-11T15:09:52Z</dcterms:created>
  <dcterms:modified xsi:type="dcterms:W3CDTF">2013-06-09T13:08:22Z</dcterms:modified>
</cp:coreProperties>
</file>