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60" r:id="rId1"/>
  </p:sldMasterIdLst>
  <p:sldIdLst>
    <p:sldId id="262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youtube.com/watch?v=w9TGj2jrJk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youtube.com/watch?v=zUwEIt9ez7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youtube.com/watch?v=N3LSjI6Gww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youtube.com/watch?v=YJQp7Id2yw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youtube.com/watch?v=Vo_0UXRY_rY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59200271"/>
              </p:ext>
            </p:extLst>
          </p:nvPr>
        </p:nvGraphicFramePr>
        <p:xfrm>
          <a:off x="1368425" y="2924944"/>
          <a:ext cx="6405925" cy="30342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VY_32_INOVACE_14B_16_Hard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rock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14B_Dějiny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hudby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4.6.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charakteristikou a interprety hard rockové hudby.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268760"/>
            <a:ext cx="7680960" cy="2438399"/>
          </a:xfrm>
        </p:spPr>
        <p:txBody>
          <a:bodyPr>
            <a:normAutofit/>
          </a:bodyPr>
          <a:lstStyle/>
          <a:p>
            <a:r>
              <a:rPr lang="cs-CZ" sz="8800" dirty="0" smtClean="0"/>
              <a:t>Hard rock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xmlns="" val="4013098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684070" cy="4724400"/>
          </a:xfrm>
        </p:spPr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  60. léta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 smtClean="0"/>
              <a:t> Britské bluesové kapely.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/>
              <a:t> H</a:t>
            </a:r>
            <a:r>
              <a:rPr lang="cs-CZ" sz="3600" dirty="0" smtClean="0"/>
              <a:t>ard = tvrdý, hudba „tvrdá“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600" dirty="0"/>
              <a:t> </a:t>
            </a:r>
            <a:r>
              <a:rPr lang="cs-CZ" sz="3600" dirty="0" smtClean="0"/>
              <a:t>Klade se důraz na rytmus, kytarová sóla a silný a hutný zvuk.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39370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3200" dirty="0" smtClean="0"/>
              <a:t>Lep </a:t>
            </a:r>
            <a:r>
              <a:rPr lang="cs-CZ" sz="3200" dirty="0" err="1" smtClean="0"/>
              <a:t>Zeppelin</a:t>
            </a:r>
            <a:endParaRPr lang="cs-CZ" sz="3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/>
              <a:t> </a:t>
            </a:r>
            <a:r>
              <a:rPr lang="cs-CZ" sz="3200" dirty="0" err="1" smtClean="0"/>
              <a:t>Deep</a:t>
            </a:r>
            <a:r>
              <a:rPr lang="cs-CZ" sz="3200" dirty="0" smtClean="0"/>
              <a:t> </a:t>
            </a:r>
            <a:r>
              <a:rPr lang="cs-CZ" sz="3200" dirty="0" err="1" smtClean="0"/>
              <a:t>Purple</a:t>
            </a:r>
            <a:endParaRPr lang="cs-CZ" sz="3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/>
              <a:t> </a:t>
            </a:r>
            <a:r>
              <a:rPr lang="cs-CZ" sz="3200" dirty="0" smtClean="0"/>
              <a:t>Black </a:t>
            </a:r>
            <a:r>
              <a:rPr lang="cs-CZ" sz="3200" dirty="0" err="1" smtClean="0"/>
              <a:t>Sabbath</a:t>
            </a:r>
            <a:endParaRPr lang="cs-CZ" sz="3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/>
              <a:t> </a:t>
            </a:r>
            <a:r>
              <a:rPr lang="cs-CZ" sz="3200" dirty="0" smtClean="0"/>
              <a:t>AC/DC – 70. léta Austrálie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dirty="0"/>
              <a:t> </a:t>
            </a:r>
            <a:r>
              <a:rPr lang="cs-CZ" sz="3200" dirty="0" err="1" smtClean="0"/>
              <a:t>Aerosmith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Interpreti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084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772816"/>
            <a:ext cx="6768752" cy="4464496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Led </a:t>
            </a:r>
            <a:r>
              <a:rPr lang="cs-CZ" dirty="0" err="1" smtClean="0"/>
              <a:t>Zeppelin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1412776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poslechni si.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9582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Deep</a:t>
            </a:r>
            <a:r>
              <a:rPr lang="cs-CZ" dirty="0" smtClean="0"/>
              <a:t> </a:t>
            </a:r>
            <a:r>
              <a:rPr lang="cs-CZ" dirty="0" err="1" smtClean="0"/>
              <a:t>Purple</a:t>
            </a:r>
            <a:endParaRPr lang="cs-CZ" dirty="0"/>
          </a:p>
        </p:txBody>
      </p:sp>
      <p:pic>
        <p:nvPicPr>
          <p:cNvPr id="6" name="Zástupný symbol pro obsah 5">
            <a:hlinkClick r:id="rId2"/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9274" y="1818792"/>
            <a:ext cx="6475094" cy="4269808"/>
          </a:xfrm>
        </p:spPr>
      </p:pic>
      <p:sp>
        <p:nvSpPr>
          <p:cNvPr id="4" name="TextovéPole 3"/>
          <p:cNvSpPr txBox="1"/>
          <p:nvPr/>
        </p:nvSpPr>
        <p:spPr>
          <a:xfrm>
            <a:off x="2555776" y="1484784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poslechni si.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99472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6036" y="1978024"/>
            <a:ext cx="6593810" cy="397125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Black </a:t>
            </a:r>
            <a:r>
              <a:rPr lang="cs-CZ" dirty="0" err="1" smtClean="0"/>
              <a:t>Sabbath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1484784"/>
            <a:ext cx="20826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poslechni si.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31966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43899" y="1340768"/>
            <a:ext cx="5783045" cy="484730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AC/DC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27784" y="980728"/>
            <a:ext cx="20826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poslechni si.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3919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1628800"/>
            <a:ext cx="6018932" cy="4514199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Aerosmith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700808"/>
            <a:ext cx="20826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Klikni a poslechni si.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72126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76660830"/>
              </p:ext>
            </p:extLst>
          </p:nvPr>
        </p:nvGraphicFramePr>
        <p:xfrm>
          <a:off x="1619672" y="2564904"/>
          <a:ext cx="6405925" cy="4106037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Použité</a:t>
                      </a:r>
                      <a:r>
                        <a:rPr lang="cs-CZ" sz="1400" b="1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zdroje</a:t>
                      </a: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howmanyarethere.net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3.6.2013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]. Dostupný na WWW: http://howmanyarethere.net/how-many-albums-of-led-zeppelin-are-there/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supermusic.sk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3.6.2013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]. Dostupný na WWW: http://www.supermusic.sk/skupina.php?idskupiny=912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uncut.co.uk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3.6.2013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]. Dostupný na WWW: http://www.uncut.co.uk/black-sabbath-announce-intimate-uk-show-new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metal.kvalitne.cz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3.6.2013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]. Dostupný na WWW: http://metal.kvalitne.cz/metal/acdc/ 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mi9.com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3.6.2013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]. Dostupný na WWW: http://mi9.com/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  <a:effectLst/>
                        </a:rPr>
                        <a:t>aerosmith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-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  <a:effectLst/>
                        </a:rPr>
                        <a:t>wallpaper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_98717.html  </a:t>
                      </a:r>
                      <a:endParaRPr lang="cs-CZ" sz="10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POLALVAREZBALAGUE.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 [online]. [cit. 3.62013]. Dostupný na WWW: http://www.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</a:rPr>
                        <a:t>watch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?v=w9TGj2jrJk8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solidFill>
                            <a:schemeClr val="bg1"/>
                          </a:solidFill>
                        </a:rPr>
                        <a:t>IAN LOCKE. </a:t>
                      </a:r>
                      <a:r>
                        <a:rPr lang="en-US" sz="1000" i="1" dirty="0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en-US" sz="1000" dirty="0" smtClean="0">
                          <a:solidFill>
                            <a:schemeClr val="bg1"/>
                          </a:solidFill>
                        </a:rPr>
                        <a:t> [online]. [cit. 3.62013]. </a:t>
                      </a:r>
                      <a:r>
                        <a:rPr lang="en-US" sz="1000" dirty="0" err="1" smtClean="0">
                          <a:solidFill>
                            <a:schemeClr val="bg1"/>
                          </a:solidFill>
                        </a:rPr>
                        <a:t>Dostupný</a:t>
                      </a:r>
                      <a:r>
                        <a:rPr lang="en-US" sz="10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000" dirty="0" err="1" smtClean="0">
                          <a:solidFill>
                            <a:schemeClr val="bg1"/>
                          </a:solidFill>
                        </a:rPr>
                        <a:t>na</a:t>
                      </a:r>
                      <a:r>
                        <a:rPr lang="en-US" sz="1000" dirty="0" smtClean="0">
                          <a:solidFill>
                            <a:schemeClr val="bg1"/>
                          </a:solidFill>
                        </a:rPr>
                        <a:t> WWW: http://www.youtube.com/watch?v=zUwEIt9ez7M</a:t>
                      </a:r>
                      <a:endParaRPr lang="cs-CZ" sz="10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ERRRRR.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 [online]. [cit. 3.62013]. Dostupný na WWW: http://www.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</a:rPr>
                        <a:t>watch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?v=N3LSjI6Gww4 </a:t>
                      </a:r>
                      <a:r>
                        <a:rPr lang="en-US" sz="10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cs-CZ" sz="10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VEVO.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 [online]. [cit. 3.62013]. Dostupný na WWW: http://www.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</a:rPr>
                        <a:t>watch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</a:rPr>
                        <a:t>?v=YJQp7Id2ywE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 smtClean="0">
                          <a:solidFill>
                            <a:schemeClr val="bg1"/>
                          </a:solidFill>
                        </a:rPr>
                        <a:t>LISACHII. </a:t>
                      </a:r>
                      <a:r>
                        <a:rPr lang="pt-BR" sz="1000" i="1" dirty="0" smtClean="0">
                          <a:solidFill>
                            <a:schemeClr val="bg1"/>
                          </a:solidFill>
                        </a:rPr>
                        <a:t>youtube.com</a:t>
                      </a:r>
                      <a:r>
                        <a:rPr lang="pt-BR" sz="1000" dirty="0" smtClean="0">
                          <a:solidFill>
                            <a:schemeClr val="bg1"/>
                          </a:solidFill>
                        </a:rPr>
                        <a:t> [online]. [cit. 3.62013]. Dostupný na WWW: http://www.youtube.com/watch?v=Vo_0UXRY_rY 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CHARALAMBIDIS, 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  <a:effectLst/>
                        </a:rPr>
                        <a:t>Alexandros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. 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  <a:effectLst/>
                        </a:rPr>
                        <a:t>Hudební výchova pro 8. ročník základní školy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</a:rPr>
                        <a:t>. Praha: SPN-pedagogické nakladatelství, 2005, ISBN 80-7235-298-9.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28800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3568" y="1052736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Mylar</Template>
  <TotalTime>58</TotalTime>
  <Words>161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Mylar</vt:lpstr>
      <vt:lpstr>Snímek 1</vt:lpstr>
      <vt:lpstr>Hard rock</vt:lpstr>
      <vt:lpstr>Charakteristika</vt:lpstr>
      <vt:lpstr>Interpreti</vt:lpstr>
      <vt:lpstr>Led Zeppelin</vt:lpstr>
      <vt:lpstr>Deep Purple</vt:lpstr>
      <vt:lpstr>Black Sabbath</vt:lpstr>
      <vt:lpstr>AC/DC</vt:lpstr>
      <vt:lpstr>Aerosmith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kostalova</cp:lastModifiedBy>
  <cp:revision>9</cp:revision>
  <dcterms:created xsi:type="dcterms:W3CDTF">2012-04-04T05:08:45Z</dcterms:created>
  <dcterms:modified xsi:type="dcterms:W3CDTF">2013-06-09T15:21:37Z</dcterms:modified>
</cp:coreProperties>
</file>