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59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20" autoAdjust="0"/>
    <p:restoredTop sz="94660"/>
  </p:normalViewPr>
  <p:slideViewPr>
    <p:cSldViewPr>
      <p:cViewPr>
        <p:scale>
          <a:sx n="50" d="100"/>
          <a:sy n="50" d="100"/>
        </p:scale>
        <p:origin x="-1794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VY_32_INOVACE_09_Čj-Mimozemšťan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Popis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1178" custLinFactNeighborY="14132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644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539554" y="360042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20076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VY_32_INOVACE_09_Čj-Mimozemšťan</a:t>
          </a:r>
          <a:endParaRPr lang="cs-CZ" sz="2000" kern="1200" dirty="0"/>
        </a:p>
      </dsp:txBody>
      <dsp:txXfrm>
        <a:off x="1224143" y="720076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Popis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55308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použitelný na interaktivní tabuli</a:t>
            </a:r>
            <a:endParaRPr lang="cs-CZ" dirty="0"/>
          </a:p>
          <a:p>
            <a:r>
              <a:rPr lang="cs-CZ" dirty="0" smtClean="0"/>
              <a:t>Český </a:t>
            </a:r>
            <a:r>
              <a:rPr lang="cs-CZ" dirty="0" smtClean="0"/>
              <a:t>jazyk-sloh-Mimozemšťan</a:t>
            </a:r>
          </a:p>
          <a:p>
            <a:r>
              <a:rPr lang="cs-CZ" dirty="0" smtClean="0"/>
              <a:t>Popis</a:t>
            </a:r>
            <a:endParaRPr lang="cs-CZ" dirty="0" smtClean="0"/>
          </a:p>
          <a:p>
            <a:r>
              <a:rPr lang="cs-CZ" dirty="0" smtClean="0"/>
              <a:t>Pro 3.-5.ročník </a:t>
            </a:r>
            <a:endParaRPr lang="cs-CZ" dirty="0"/>
          </a:p>
          <a:p>
            <a:r>
              <a:rPr lang="cs-CZ" dirty="0" smtClean="0"/>
              <a:t>Doplnění tabulky, použití přídavných </a:t>
            </a:r>
            <a:r>
              <a:rPr lang="cs-CZ" dirty="0" err="1" smtClean="0"/>
              <a:t>jmen,přirovnání</a:t>
            </a:r>
            <a:endParaRPr lang="cs-CZ" dirty="0"/>
          </a:p>
          <a:p>
            <a:r>
              <a:rPr lang="cs-CZ" dirty="0" smtClean="0"/>
              <a:t>Pomocí otázek tvoření popisu rozvoj představivosti a fantazie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420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6645519"/>
              </p:ext>
            </p:extLst>
          </p:nvPr>
        </p:nvGraphicFramePr>
        <p:xfrm>
          <a:off x="34368" y="188642"/>
          <a:ext cx="9109632" cy="6804828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242847"/>
                <a:gridCol w="2954503"/>
                <a:gridCol w="4912282"/>
              </a:tblGrid>
              <a:tr h="1243102"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86600">
                <a:tc>
                  <a:txBody>
                    <a:bodyPr/>
                    <a:lstStyle/>
                    <a:p>
                      <a:pPr marL="22415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s-CZ" sz="2000" dirty="0" smtClean="0">
                          <a:effectLst/>
                        </a:rPr>
                        <a:t>Přídavná</a:t>
                      </a:r>
                      <a:r>
                        <a:rPr lang="cs-CZ" sz="2000" baseline="0" dirty="0" smtClean="0">
                          <a:effectLst/>
                        </a:rPr>
                        <a:t> jména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+mj-lt"/>
                        <a:buNone/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Přirovnání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>
                    <a:solidFill>
                      <a:srgbClr val="FFC000"/>
                    </a:solidFill>
                  </a:tcPr>
                </a:tc>
              </a:tr>
              <a:tr h="646606">
                <a:tc>
                  <a:txBody>
                    <a:bodyPr/>
                    <a:lstStyle/>
                    <a:p>
                      <a:pPr marL="16510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effectLst/>
                        </a:rPr>
                        <a:t>POSTAVA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effectLst/>
                        </a:rPr>
                        <a:t>Např. velká, malá, statná, urostlá, hubená, vyzáblá…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effectLst/>
                        </a:rPr>
                        <a:t>Např. Velký jako hora.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</a:tr>
              <a:tr h="503565">
                <a:tc>
                  <a:txBody>
                    <a:bodyPr/>
                    <a:lstStyle/>
                    <a:p>
                      <a:pPr marL="16510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effectLst/>
                        </a:rPr>
                        <a:t>HLAVA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effectLst/>
                        </a:rPr>
                        <a:t>Má hlavu jako…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</a:tr>
              <a:tr h="503565">
                <a:tc>
                  <a:txBody>
                    <a:bodyPr/>
                    <a:lstStyle/>
                    <a:p>
                      <a:pPr marL="16510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OČI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effectLst/>
                        </a:rPr>
                        <a:t>Oči mu svítí jako….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</a:tr>
              <a:tr h="503565">
                <a:tc>
                  <a:txBody>
                    <a:bodyPr/>
                    <a:lstStyle/>
                    <a:p>
                      <a:pPr marL="16510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NOS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</a:tr>
              <a:tr h="50356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UŠI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</a:tr>
              <a:tr h="50356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VLASY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</a:tr>
              <a:tr h="50356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RUCE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</a:tr>
              <a:tr h="50356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NOHY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</a:tr>
              <a:tr h="50356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OBLEČENÍ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944" marR="33944" marT="0" marB="0"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dirty="0" smtClean="0"/>
              <a:t>Popiš </a:t>
            </a:r>
            <a:r>
              <a:rPr lang="cs-CZ" sz="3600" dirty="0"/>
              <a:t>podle své </a:t>
            </a:r>
            <a:r>
              <a:rPr lang="cs-CZ" sz="3600" dirty="0" smtClean="0"/>
              <a:t>fantazie člověka, </a:t>
            </a:r>
            <a:r>
              <a:rPr lang="cs-CZ" sz="3600" dirty="0"/>
              <a:t>který pochází z jiné planety</a:t>
            </a:r>
          </a:p>
        </p:txBody>
      </p:sp>
      <p:pic>
        <p:nvPicPr>
          <p:cNvPr id="1025" name="Picture 1" descr="C:\Users\vonicka\AppData\Local\Microsoft\Windows\Temporary Internet Files\Content.IE5\1SCLKOJX\MC9003710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34109"/>
            <a:ext cx="118762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vonicka\AppData\Local\Microsoft\Windows\Temporary Internet Files\Content.IE5\2PRM99UH\MC9004298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4962" y="476672"/>
            <a:ext cx="766763" cy="893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1SCLKOJX\MC9000835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4681" y="5308092"/>
            <a:ext cx="1820570" cy="154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4571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/>
              <a:t>O</a:t>
            </a:r>
            <a:r>
              <a:rPr lang="cs-CZ" sz="3600" b="1" dirty="0" smtClean="0"/>
              <a:t>dpovídej </a:t>
            </a:r>
            <a:r>
              <a:rPr lang="cs-CZ" sz="3600" b="1" dirty="0"/>
              <a:t>celou větou na otázky a vytvoř tak popis </a:t>
            </a:r>
            <a:r>
              <a:rPr lang="cs-CZ" sz="3600" b="1" dirty="0" smtClean="0"/>
              <a:t>své osoby z jiné planety</a:t>
            </a:r>
            <a:endParaRPr lang="cs-CZ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8112727"/>
              </p:ext>
            </p:extLst>
          </p:nvPr>
        </p:nvGraphicFramePr>
        <p:xfrm>
          <a:off x="0" y="1628800"/>
          <a:ext cx="8697144" cy="5229200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8697144"/>
              </a:tblGrid>
              <a:tr h="5229200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cs-CZ" sz="3200" b="1" dirty="0">
                          <a:solidFill>
                            <a:srgbClr val="00B050"/>
                          </a:solidFill>
                          <a:effectLst/>
                        </a:rPr>
                        <a:t>Z jaké planety </a:t>
                      </a:r>
                      <a:r>
                        <a:rPr lang="cs-CZ" sz="3200" b="1" dirty="0" smtClean="0">
                          <a:solidFill>
                            <a:srgbClr val="00B050"/>
                          </a:solidFill>
                          <a:effectLst/>
                        </a:rPr>
                        <a:t>pochází</a:t>
                      </a:r>
                      <a:r>
                        <a:rPr lang="cs-CZ" sz="3200" b="1" baseline="0" dirty="0" smtClean="0">
                          <a:solidFill>
                            <a:srgbClr val="00B050"/>
                          </a:solidFill>
                          <a:effectLst/>
                        </a:rPr>
                        <a:t> </a:t>
                      </a:r>
                      <a:r>
                        <a:rPr lang="cs-CZ" sz="3200" b="1" dirty="0" smtClean="0">
                          <a:solidFill>
                            <a:srgbClr val="00B050"/>
                          </a:solidFill>
                          <a:effectLst/>
                        </a:rPr>
                        <a:t>?</a:t>
                      </a:r>
                    </a:p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endParaRPr lang="cs-CZ" sz="3200" b="1" dirty="0">
                        <a:effectLst/>
                      </a:endParaRPr>
                    </a:p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2.Jak </a:t>
                      </a:r>
                      <a:r>
                        <a:rPr lang="cs-CZ" sz="32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se jmenuje a kolik mu je let</a:t>
                      </a:r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?</a:t>
                      </a:r>
                    </a:p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s-CZ" sz="3200" b="1" dirty="0" smtClean="0">
                          <a:effectLst/>
                        </a:rPr>
                        <a:t>3.Jak </a:t>
                      </a:r>
                      <a:r>
                        <a:rPr lang="cs-CZ" sz="3200" b="1" dirty="0">
                          <a:effectLst/>
                        </a:rPr>
                        <a:t>je velký a jakou má postavu</a:t>
                      </a:r>
                      <a:r>
                        <a:rPr lang="cs-CZ" sz="3200" b="1" dirty="0" smtClean="0">
                          <a:effectLst/>
                        </a:rPr>
                        <a:t>?</a:t>
                      </a:r>
                    </a:p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endParaRPr lang="cs-CZ" sz="3200" b="1" dirty="0">
                        <a:effectLst/>
                      </a:endParaRPr>
                    </a:p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s-CZ" sz="3200" b="1" dirty="0" smtClean="0">
                          <a:solidFill>
                            <a:srgbClr val="FFC000"/>
                          </a:solidFill>
                          <a:effectLst/>
                        </a:rPr>
                        <a:t>4.Jakou </a:t>
                      </a:r>
                      <a:r>
                        <a:rPr lang="cs-CZ" sz="3200" b="1" dirty="0">
                          <a:solidFill>
                            <a:srgbClr val="FFC000"/>
                          </a:solidFill>
                          <a:effectLst/>
                        </a:rPr>
                        <a:t>má hlavu, obličej? </a:t>
                      </a:r>
                      <a:endParaRPr lang="cs-CZ" sz="3200" b="1" dirty="0" smtClean="0"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endParaRPr lang="cs-CZ" sz="3200" b="1" dirty="0">
                        <a:effectLst/>
                      </a:endParaRPr>
                    </a:p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+mj-lt"/>
                        <a:buNone/>
                      </a:pPr>
                      <a:r>
                        <a:rPr lang="cs-CZ" sz="32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</a:rPr>
                        <a:t>5.Jaké </a:t>
                      </a:r>
                      <a:r>
                        <a:rPr lang="cs-CZ" sz="3200" b="1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</a:rPr>
                        <a:t>má oči, nos, uši a vlasy?</a:t>
                      </a:r>
                      <a:endParaRPr lang="cs-CZ" sz="3200" b="1" dirty="0">
                        <a:solidFill>
                          <a:schemeClr val="accent4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/>
                </a:tc>
              </a:tr>
            </a:tbl>
          </a:graphicData>
        </a:graphic>
      </p:graphicFrame>
      <p:pic>
        <p:nvPicPr>
          <p:cNvPr id="2049" name="Picture 1" descr="C:\Users\vonicka\AppData\Local\Microsoft\Windows\Temporary Internet Files\Content.IE5\2PRM99UH\MP9004466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29000"/>
            <a:ext cx="2528961" cy="327491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onicka\AppData\Local\Microsoft\Windows\Temporary Internet Files\Content.IE5\ISAGG9W2\MC9003261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651053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onicka\AppData\Local\Microsoft\Windows\Temporary Internet Files\Content.IE5\C7146IGW\MC900428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42703"/>
            <a:ext cx="1580176" cy="164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98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0813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151</Words>
  <Application>Microsoft Office PowerPoint</Application>
  <PresentationFormat>Předvádění na obrazovce (4:3)</PresentationFormat>
  <Paragraphs>58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Popiš podle své fantazie člověka, který pochází z jiné planety</vt:lpstr>
      <vt:lpstr>Odpovídej celou větou na otázky a vytvoř tak popis své osoby z jiné planety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22</cp:revision>
  <dcterms:created xsi:type="dcterms:W3CDTF">2011-06-20T10:40:08Z</dcterms:created>
  <dcterms:modified xsi:type="dcterms:W3CDTF">2013-06-09T18:05:05Z</dcterms:modified>
</cp:coreProperties>
</file>