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7" r:id="rId3"/>
    <p:sldId id="268" r:id="rId4"/>
    <p:sldId id="277" r:id="rId5"/>
    <p:sldId id="278" r:id="rId6"/>
    <p:sldId id="279" r:id="rId7"/>
    <p:sldId id="266" r:id="rId8"/>
    <p:sldId id="280" r:id="rId9"/>
    <p:sldId id="284" r:id="rId10"/>
    <p:sldId id="285" r:id="rId11"/>
    <p:sldId id="286" r:id="rId12"/>
    <p:sldId id="281" r:id="rId13"/>
    <p:sldId id="282" r:id="rId14"/>
    <p:sldId id="270" r:id="rId15"/>
    <p:sldId id="271" r:id="rId16"/>
    <p:sldId id="269" r:id="rId17"/>
    <p:sldId id="272" r:id="rId18"/>
    <p:sldId id="273" r:id="rId19"/>
    <p:sldId id="274" r:id="rId20"/>
    <p:sldId id="275" r:id="rId21"/>
    <p:sldId id="276" r:id="rId22"/>
    <p:sldId id="264" r:id="rId23"/>
    <p:sldId id="287" r:id="rId24"/>
    <p:sldId id="28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78" d="100"/>
          <a:sy n="78" d="100"/>
        </p:scale>
        <p:origin x="-1140" y="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London_Trafalgar_Square_2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London_eye_in_London,_England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451212"/>
              </p:ext>
            </p:extLst>
          </p:nvPr>
        </p:nvGraphicFramePr>
        <p:xfrm>
          <a:off x="971600" y="2924944"/>
          <a:ext cx="7416823" cy="3592068"/>
        </p:xfrm>
        <a:graphic>
          <a:graphicData uri="http://schemas.openxmlformats.org/drawingml/2006/table">
            <a:tbl>
              <a:tblPr firstRow="1" firstCol="1" bandRow="1"/>
              <a:tblGrid>
                <a:gridCol w="1391930"/>
                <a:gridCol w="132337"/>
                <a:gridCol w="5892556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VY_32_INOVACE_4C_1_London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(1)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4C_Aj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7.tř.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24.9.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7. A, 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 je určen k rozvíjení schopnosti číst v cizím jazyce, což je velmi přínosné při učení jazyka – žáci se naučí nová slova, jejichž obsah odhadnou mnohdy i z kontextu, uvidí mnoho gramatických frází, struktur. Cílem tohoto DUMU je podpořit žáky ve schopnosti číst plynule autentický anglický text. Současně se seznámí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 hlavním městem Velké Británie. Obrazový materiál přiblíží žákům </a:t>
                      </a:r>
                      <a:r>
                        <a:rPr lang="cs-CZ" sz="14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atmosféru Londýna.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71500"/>
            <a:ext cx="421005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5172"/>
            <a:ext cx="4002022" cy="3001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645024"/>
            <a:ext cx="3425957" cy="2569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935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0258"/>
            <a:ext cx="3114675" cy="569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710212"/>
            <a:ext cx="4336876" cy="53560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271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500" b="1" dirty="0" smtClean="0"/>
              <a:t>More </a:t>
            </a:r>
            <a:r>
              <a:rPr lang="cs-CZ" sz="5500" b="1" dirty="0" err="1" smtClean="0"/>
              <a:t>than</a:t>
            </a:r>
            <a:r>
              <a:rPr lang="cs-CZ" sz="5500" b="1" dirty="0" smtClean="0"/>
              <a:t> 25% </a:t>
            </a:r>
            <a:r>
              <a:rPr lang="cs-CZ" sz="5500" b="1" dirty="0" err="1" smtClean="0"/>
              <a:t>of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people</a:t>
            </a:r>
            <a:r>
              <a:rPr lang="cs-CZ" sz="5500" b="1" dirty="0" smtClean="0"/>
              <a:t> in London </a:t>
            </a:r>
            <a:r>
              <a:rPr lang="cs-CZ" sz="5500" b="1" dirty="0" err="1" smtClean="0"/>
              <a:t>were</a:t>
            </a:r>
            <a:r>
              <a:rPr lang="cs-CZ" sz="5500" b="1" dirty="0" smtClean="0"/>
              <a:t> not </a:t>
            </a:r>
            <a:r>
              <a:rPr lang="cs-CZ" sz="5500" b="1" dirty="0" err="1" smtClean="0"/>
              <a:t>born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there</a:t>
            </a:r>
            <a:r>
              <a:rPr lang="cs-CZ" sz="5500" b="1" dirty="0" smtClean="0"/>
              <a:t>. </a:t>
            </a:r>
            <a:r>
              <a:rPr lang="cs-CZ" sz="5500" b="1" dirty="0" err="1" smtClean="0"/>
              <a:t>People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come</a:t>
            </a:r>
            <a:r>
              <a:rPr lang="cs-CZ" sz="5500" b="1" dirty="0" smtClean="0"/>
              <a:t> to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capital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from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other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areas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of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Britain</a:t>
            </a:r>
            <a:r>
              <a:rPr lang="cs-CZ" sz="5500" b="1" dirty="0" smtClean="0"/>
              <a:t>. 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315032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6000" b="1" dirty="0" smtClean="0"/>
              <a:t>Many </a:t>
            </a:r>
            <a:r>
              <a:rPr lang="cs-CZ" sz="6000" b="1" dirty="0" err="1" smtClean="0"/>
              <a:t>people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come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from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other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countries</a:t>
            </a:r>
            <a:r>
              <a:rPr lang="cs-CZ" sz="6000" b="1" dirty="0" smtClean="0"/>
              <a:t>…</a:t>
            </a:r>
            <a:r>
              <a:rPr lang="cs-CZ" sz="6000" b="1" dirty="0" err="1" smtClean="0"/>
              <a:t>Today</a:t>
            </a:r>
            <a:r>
              <a:rPr lang="cs-CZ" sz="6000" b="1" dirty="0" smtClean="0"/>
              <a:t>, </a:t>
            </a:r>
            <a:r>
              <a:rPr lang="cs-CZ" sz="6000" b="1" dirty="0" err="1" smtClean="0"/>
              <a:t>people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from</a:t>
            </a:r>
            <a:r>
              <a:rPr lang="cs-CZ" sz="6000" b="1" dirty="0" smtClean="0"/>
              <a:t> many </a:t>
            </a:r>
            <a:r>
              <a:rPr lang="cs-CZ" sz="6000" b="1" dirty="0" err="1" smtClean="0"/>
              <a:t>countries</a:t>
            </a:r>
            <a:r>
              <a:rPr lang="cs-CZ" sz="6000" b="1" dirty="0" smtClean="0"/>
              <a:t> live in </a:t>
            </a:r>
            <a:r>
              <a:rPr lang="cs-CZ" sz="6000" b="1" dirty="0" err="1" smtClean="0"/>
              <a:t>every</a:t>
            </a:r>
            <a:r>
              <a:rPr lang="cs-CZ" sz="6000" b="1" dirty="0" smtClean="0"/>
              <a:t> area </a:t>
            </a:r>
            <a:r>
              <a:rPr lang="cs-CZ" sz="6000" b="1" dirty="0" err="1" smtClean="0"/>
              <a:t>of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city. 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15032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can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hear</a:t>
            </a:r>
            <a:r>
              <a:rPr lang="cs-CZ" sz="6000" b="1" dirty="0" smtClean="0"/>
              <a:t> more </a:t>
            </a:r>
            <a:r>
              <a:rPr lang="cs-CZ" sz="6000" b="1" dirty="0" err="1" smtClean="0"/>
              <a:t>than</a:t>
            </a:r>
            <a:r>
              <a:rPr lang="cs-CZ" sz="6000" b="1" dirty="0" smtClean="0"/>
              <a:t> 250 </a:t>
            </a:r>
            <a:r>
              <a:rPr lang="cs-CZ" sz="6000" b="1" dirty="0" err="1" smtClean="0"/>
              <a:t>languages</a:t>
            </a:r>
            <a:r>
              <a:rPr lang="cs-CZ" sz="6000" b="1" dirty="0" smtClean="0"/>
              <a:t> on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streets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of</a:t>
            </a:r>
            <a:r>
              <a:rPr lang="cs-CZ" sz="6000" b="1" dirty="0" smtClean="0"/>
              <a:t> London, and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city </a:t>
            </a:r>
            <a:r>
              <a:rPr lang="cs-CZ" sz="6000" b="1" dirty="0" err="1" smtClean="0"/>
              <a:t>is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changing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all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time</a:t>
            </a:r>
            <a:r>
              <a:rPr lang="cs-CZ" sz="6000" b="1" dirty="0" smtClean="0"/>
              <a:t>.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15032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000" b="1" dirty="0" err="1" smtClean="0"/>
              <a:t>When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somebody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says</a:t>
            </a:r>
            <a:r>
              <a:rPr lang="cs-CZ" sz="7000" b="1" dirty="0" smtClean="0"/>
              <a:t> London, </a:t>
            </a:r>
            <a:r>
              <a:rPr lang="cs-CZ" sz="7000" b="1" dirty="0" err="1" smtClean="0"/>
              <a:t>what</a:t>
            </a:r>
            <a:r>
              <a:rPr lang="cs-CZ" sz="7000" b="1" dirty="0" smtClean="0"/>
              <a:t> do </a:t>
            </a:r>
            <a:r>
              <a:rPr lang="cs-CZ" sz="7000" b="1" dirty="0" err="1" smtClean="0"/>
              <a:t>you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think</a:t>
            </a:r>
            <a:r>
              <a:rPr lang="cs-CZ" sz="7000" b="1" dirty="0" smtClean="0"/>
              <a:t> </a:t>
            </a:r>
            <a:r>
              <a:rPr lang="cs-CZ" sz="7000" b="1" dirty="0" err="1" smtClean="0"/>
              <a:t>of</a:t>
            </a:r>
            <a:r>
              <a:rPr lang="cs-CZ" sz="7000" b="1" dirty="0" smtClean="0"/>
              <a:t>? 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3739100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b="1" dirty="0" err="1" smtClean="0"/>
              <a:t>Old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buildings</a:t>
            </a:r>
            <a:r>
              <a:rPr lang="cs-CZ" sz="6000" b="1" dirty="0" smtClean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3284666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b="1" dirty="0" err="1" smtClean="0"/>
              <a:t>Old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buildings</a:t>
            </a:r>
            <a:r>
              <a:rPr lang="cs-CZ" sz="6000" b="1" dirty="0" smtClean="0"/>
              <a:t>? </a:t>
            </a:r>
          </a:p>
          <a:p>
            <a:pPr marL="0" indent="0" algn="ctr">
              <a:buNone/>
            </a:pPr>
            <a:r>
              <a:rPr lang="cs-CZ" sz="6000" b="1" dirty="0" err="1" smtClean="0"/>
              <a:t>The</a:t>
            </a:r>
            <a:r>
              <a:rPr lang="cs-CZ" sz="6000" b="1" dirty="0" smtClean="0"/>
              <a:t> River </a:t>
            </a:r>
            <a:r>
              <a:rPr lang="cs-CZ" sz="6000" b="1" dirty="0" err="1" smtClean="0"/>
              <a:t>Thames</a:t>
            </a:r>
            <a:r>
              <a:rPr lang="cs-CZ" sz="6000" b="1" dirty="0" smtClean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302433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b="1" dirty="0" err="1" smtClean="0"/>
              <a:t>Old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buildings</a:t>
            </a:r>
            <a:r>
              <a:rPr lang="cs-CZ" sz="6000" b="1" dirty="0" smtClean="0"/>
              <a:t>? </a:t>
            </a:r>
          </a:p>
          <a:p>
            <a:pPr marL="0" indent="0" algn="ctr">
              <a:buNone/>
            </a:pPr>
            <a:r>
              <a:rPr lang="cs-CZ" sz="6000" b="1" dirty="0" err="1" smtClean="0"/>
              <a:t>The</a:t>
            </a:r>
            <a:r>
              <a:rPr lang="cs-CZ" sz="6000" b="1" dirty="0" smtClean="0"/>
              <a:t> River </a:t>
            </a:r>
            <a:r>
              <a:rPr lang="cs-CZ" sz="6000" b="1" dirty="0" err="1" smtClean="0"/>
              <a:t>Thames</a:t>
            </a:r>
            <a:r>
              <a:rPr lang="cs-CZ" sz="6000" b="1" dirty="0" smtClean="0"/>
              <a:t>? </a:t>
            </a:r>
          </a:p>
          <a:p>
            <a:pPr marL="0" indent="0" algn="ctr">
              <a:buNone/>
            </a:pPr>
            <a:r>
              <a:rPr lang="cs-CZ" sz="6000" b="1" dirty="0" err="1" smtClean="0"/>
              <a:t>Red</a:t>
            </a:r>
            <a:r>
              <a:rPr lang="cs-CZ" sz="6000" b="1" dirty="0" smtClean="0"/>
              <a:t> London </a:t>
            </a:r>
            <a:r>
              <a:rPr lang="cs-CZ" sz="6000" b="1" dirty="0" err="1" smtClean="0"/>
              <a:t>buses</a:t>
            </a:r>
            <a:r>
              <a:rPr lang="cs-CZ" sz="6000" b="1" dirty="0" smtClean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302433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b="1" dirty="0" err="1" smtClean="0"/>
              <a:t>Old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buildings</a:t>
            </a:r>
            <a:r>
              <a:rPr lang="cs-CZ" sz="6000" b="1" dirty="0" smtClean="0"/>
              <a:t>? </a:t>
            </a:r>
          </a:p>
          <a:p>
            <a:pPr marL="0" indent="0" algn="ctr">
              <a:buNone/>
            </a:pPr>
            <a:r>
              <a:rPr lang="cs-CZ" sz="6000" b="1" dirty="0" err="1" smtClean="0"/>
              <a:t>The</a:t>
            </a:r>
            <a:r>
              <a:rPr lang="cs-CZ" sz="6000" b="1" dirty="0" smtClean="0"/>
              <a:t> River </a:t>
            </a:r>
            <a:r>
              <a:rPr lang="cs-CZ" sz="6000" b="1" dirty="0" err="1" smtClean="0"/>
              <a:t>Thames</a:t>
            </a:r>
            <a:r>
              <a:rPr lang="cs-CZ" sz="6000" b="1" dirty="0" smtClean="0"/>
              <a:t>? </a:t>
            </a:r>
          </a:p>
          <a:p>
            <a:pPr marL="0" indent="0" algn="ctr">
              <a:buNone/>
            </a:pPr>
            <a:r>
              <a:rPr lang="cs-CZ" sz="6000" b="1" dirty="0" err="1" smtClean="0"/>
              <a:t>Red</a:t>
            </a:r>
            <a:r>
              <a:rPr lang="cs-CZ" sz="6000" b="1" dirty="0" smtClean="0"/>
              <a:t> London </a:t>
            </a:r>
            <a:r>
              <a:rPr lang="cs-CZ" sz="6000" b="1" dirty="0" err="1" smtClean="0"/>
              <a:t>buses</a:t>
            </a:r>
            <a:r>
              <a:rPr lang="cs-CZ" sz="6000" b="1" dirty="0" smtClean="0"/>
              <a:t>? </a:t>
            </a:r>
          </a:p>
          <a:p>
            <a:pPr marL="0" indent="0" algn="ctr">
              <a:buNone/>
            </a:pPr>
            <a:r>
              <a:rPr lang="cs-CZ" sz="6000" b="1" dirty="0" err="1" smtClean="0"/>
              <a:t>Rain</a:t>
            </a:r>
            <a:r>
              <a:rPr lang="cs-CZ" sz="6000" b="1" dirty="0" smtClean="0"/>
              <a:t>? 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02433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500" b="1" dirty="0" err="1" smtClean="0"/>
              <a:t>You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can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see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all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of</a:t>
            </a:r>
            <a:r>
              <a:rPr lang="cs-CZ" sz="5500" b="1" dirty="0" smtClean="0"/>
              <a:t> these </a:t>
            </a:r>
            <a:r>
              <a:rPr lang="cs-CZ" sz="5500" b="1" dirty="0" err="1" smtClean="0"/>
              <a:t>things</a:t>
            </a:r>
            <a:r>
              <a:rPr lang="cs-CZ" sz="5500" b="1" dirty="0" smtClean="0"/>
              <a:t> in </a:t>
            </a:r>
            <a:r>
              <a:rPr lang="cs-CZ" sz="5500" b="1" dirty="0" err="1" smtClean="0"/>
              <a:t>Britain´s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largest</a:t>
            </a:r>
            <a:r>
              <a:rPr lang="cs-CZ" sz="5500" b="1" dirty="0" smtClean="0"/>
              <a:t> city. But London </a:t>
            </a:r>
            <a:r>
              <a:rPr lang="cs-CZ" sz="5500" b="1" dirty="0" err="1" smtClean="0"/>
              <a:t>is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really</a:t>
            </a:r>
            <a:r>
              <a:rPr lang="cs-CZ" sz="5500" b="1" dirty="0" smtClean="0"/>
              <a:t>  a </a:t>
            </a:r>
            <a:r>
              <a:rPr lang="cs-CZ" sz="5500" b="1" dirty="0" err="1" smtClean="0"/>
              <a:t>great</a:t>
            </a:r>
            <a:r>
              <a:rPr lang="cs-CZ" sz="5500" b="1" dirty="0" smtClean="0"/>
              <a:t> city </a:t>
            </a:r>
            <a:r>
              <a:rPr lang="cs-CZ" sz="5500" b="1" dirty="0" err="1" smtClean="0"/>
              <a:t>because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of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its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people</a:t>
            </a:r>
            <a:r>
              <a:rPr lang="cs-CZ" sz="5500" b="1" dirty="0" smtClean="0"/>
              <a:t>. 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3284666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500" b="1" dirty="0" err="1" smtClean="0"/>
              <a:t>There</a:t>
            </a:r>
            <a:r>
              <a:rPr lang="cs-CZ" sz="5500" b="1" dirty="0" smtClean="0"/>
              <a:t> are more </a:t>
            </a:r>
            <a:r>
              <a:rPr lang="cs-CZ" sz="5500" b="1" dirty="0" err="1" smtClean="0"/>
              <a:t>than</a:t>
            </a:r>
            <a:r>
              <a:rPr lang="cs-CZ" sz="5500" b="1" dirty="0" smtClean="0"/>
              <a:t> 7,000,000 </a:t>
            </a:r>
            <a:r>
              <a:rPr lang="cs-CZ" sz="5500" b="1" dirty="0" err="1" smtClean="0"/>
              <a:t>Londoners</a:t>
            </a:r>
            <a:r>
              <a:rPr lang="cs-CZ" sz="5500" b="1" dirty="0" smtClean="0"/>
              <a:t>. </a:t>
            </a:r>
            <a:r>
              <a:rPr lang="cs-CZ" sz="5500" b="1" dirty="0" err="1" smtClean="0"/>
              <a:t>Some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people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say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that</a:t>
            </a:r>
            <a:r>
              <a:rPr lang="cs-CZ" sz="5500" b="1" dirty="0" smtClean="0"/>
              <a:t> London </a:t>
            </a:r>
            <a:r>
              <a:rPr lang="cs-CZ" sz="5500" b="1" dirty="0" err="1" smtClean="0"/>
              <a:t>is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world</a:t>
            </a:r>
            <a:r>
              <a:rPr lang="cs-CZ" sz="5500" b="1" dirty="0" smtClean="0"/>
              <a:t> in </a:t>
            </a:r>
            <a:r>
              <a:rPr lang="cs-CZ" sz="5500" b="1" dirty="0" err="1" smtClean="0"/>
              <a:t>one</a:t>
            </a:r>
            <a:r>
              <a:rPr lang="cs-CZ" sz="5500" b="1" dirty="0" smtClean="0"/>
              <a:t> city.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3284666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80629"/>
            <a:ext cx="428625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490" y="3645024"/>
            <a:ext cx="4134239" cy="2754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41138"/>
            <a:ext cx="3828440" cy="2713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8539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0672"/>
            <a:ext cx="7986464" cy="5989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925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3235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57250"/>
            <a:ext cx="7620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9898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25" y="771525"/>
            <a:ext cx="7143750" cy="531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626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15800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571500"/>
            <a:ext cx="72009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2495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95374"/>
            <a:ext cx="8512563" cy="5213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8669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5047093"/>
              </p:ext>
            </p:extLst>
          </p:nvPr>
        </p:nvGraphicFramePr>
        <p:xfrm>
          <a:off x="467544" y="3233738"/>
          <a:ext cx="8280920" cy="2443522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5110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1964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effectLst/>
                        </a:rPr>
                        <a:t>JZA84.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29.5.2013]. Dostupný na WWW: http://cs.wikipedia.org/wiki/Soubor:442px_-_London_Lead_Image.jpg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MINDERHOUD.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29.5.2013]. Dostupný na WWW: http://cs.wikipedia.org/wiki/Soubor:Alberthall.jpg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29.5.2013]. Dostupný na WWW: http://cs.wikipedia.org/wiki/Soubor:London_(European_Parliament_constituency).svg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542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Tento DUM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 součástí celku o Londýnu, další DUMY na tento navazují,  odkazují a vycházejí z poznatků z tohoto DUMU.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4874727"/>
              </p:ext>
            </p:extLst>
          </p:nvPr>
        </p:nvGraphicFramePr>
        <p:xfrm>
          <a:off x="467544" y="3233738"/>
          <a:ext cx="8280920" cy="3062254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5110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060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29.5.2013]. Dostupný na WWW: http://cs.wikipedia.org/wiki/Soubor:EnglandLondon.png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29.5.2013]. Dostupný na WWW: http://cs.wikipedia.org/wiki/Soubor:London.underground.arp.750pix.jpg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29.5.2013]. Dostupný na WWW: http://cs.wikipedia.org/wiki/Soubor:Westminster_abbey_night.jpg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29.5.2013]. Dostupný na WWW: </a:t>
                      </a:r>
                      <a:r>
                        <a:rPr lang="cs-CZ" sz="1100" dirty="0" smtClean="0">
                          <a:effectLst/>
                          <a:hlinkClick r:id="rId2"/>
                        </a:rPr>
                        <a:t>http://cs.wikipedia.org/wiki/Soubor:London_Trafalgar_Square_2.jpg</a:t>
                      </a:r>
                      <a:endParaRPr lang="cs-CZ" sz="1100" dirty="0" smtClean="0">
                        <a:effectLst/>
                      </a:endParaRP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29.5.2013]. Dostupný na WWW: http://cs.wikipedia.org/wiki/Soubor:PalaceOfWestminsterAtNight.jpg  </a:t>
                      </a:r>
                    </a:p>
                    <a:p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542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0594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7603461"/>
              </p:ext>
            </p:extLst>
          </p:nvPr>
        </p:nvGraphicFramePr>
        <p:xfrm>
          <a:off x="431539" y="3190876"/>
          <a:ext cx="8280920" cy="3483692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4783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538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29.5.2013]. Dostupný na WWW: http://cs.wikipedia.org/wiki/Soubor:LondonTowerBridge2004-08-03.jpg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AMBROZIE.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29.5.2013]. Dostupný na WWW: </a:t>
                      </a:r>
                      <a:r>
                        <a:rPr lang="cs-CZ" sz="1100" dirty="0" smtClean="0">
                          <a:effectLst/>
                          <a:hlinkClick r:id="rId2"/>
                        </a:rPr>
                        <a:t>http://cs.wikipedia.org/wiki/Soubor:London_eye_in_London,_England.jpg</a:t>
                      </a:r>
                      <a:endParaRPr lang="cs-CZ" sz="1100" dirty="0" smtClean="0">
                        <a:effectLst/>
                      </a:endParaRPr>
                    </a:p>
                    <a:p>
                      <a:r>
                        <a:rPr lang="cs-CZ" sz="1100" dirty="0" smtClean="0">
                          <a:effectLst/>
                        </a:rPr>
                        <a:t>LUPPUS.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29.5.2013]. Dostupný na WWW: http://cs.wikipedia.org/wiki/Soubor:View_of_London.jpg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29.5.2013]. Dostupný na WWW: http://cs.wikipedia.org/wiki/Soubor:Thames_Barrier_London.jpg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DUNN, Andrew.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29.5.2013]. Dostupný na WWW: http://cs.wikipedia.org/wiki/Soubor:Routemaster_Bus,_Piccadilly_Circus.jpg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29.5.2013]. Dostupný na WWW: http://cs.wikipedia.org/wiki/Soubor:City_of_London.jpg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29.5.2013]. Dostupný na WWW: http://cs.wikipedia.org/wiki/Soubor:Canary.wharf.from.thames.arp.jpg 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86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4101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</TotalTime>
  <Words>600</Words>
  <Application>Microsoft Office PowerPoint</Application>
  <PresentationFormat>Předvádění na obrazovce (4:3)</PresentationFormat>
  <Paragraphs>97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Prezentace aplikace PowerPoint</vt:lpstr>
      <vt:lpstr>Prezentace aplikace PowerPoint</vt:lpstr>
      <vt:lpstr>Prezentace aplikace PowerPoint</vt:lpstr>
      <vt:lpstr>London</vt:lpstr>
      <vt:lpstr>London</vt:lpstr>
      <vt:lpstr>London</vt:lpstr>
      <vt:lpstr>London</vt:lpstr>
      <vt:lpstr>London</vt:lpstr>
      <vt:lpstr>London</vt:lpstr>
      <vt:lpstr>London</vt:lpstr>
      <vt:lpstr>London</vt:lpstr>
      <vt:lpstr>London</vt:lpstr>
      <vt:lpstr>London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45</cp:revision>
  <dcterms:created xsi:type="dcterms:W3CDTF">2012-04-04T05:08:45Z</dcterms:created>
  <dcterms:modified xsi:type="dcterms:W3CDTF">2013-06-10T06:00:06Z</dcterms:modified>
</cp:coreProperties>
</file>