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62" r:id="rId2"/>
    <p:sldId id="265" r:id="rId3"/>
    <p:sldId id="266" r:id="rId4"/>
    <p:sldId id="267" r:id="rId5"/>
    <p:sldId id="268" r:id="rId6"/>
    <p:sldId id="278" r:id="rId7"/>
    <p:sldId id="269" r:id="rId8"/>
    <p:sldId id="286" r:id="rId9"/>
    <p:sldId id="279" r:id="rId10"/>
    <p:sldId id="273" r:id="rId11"/>
    <p:sldId id="280" r:id="rId12"/>
    <p:sldId id="274" r:id="rId13"/>
    <p:sldId id="281" r:id="rId14"/>
    <p:sldId id="282" r:id="rId15"/>
    <p:sldId id="275" r:id="rId16"/>
    <p:sldId id="283" r:id="rId17"/>
    <p:sldId id="276" r:id="rId18"/>
    <p:sldId id="284" r:id="rId19"/>
    <p:sldId id="277" r:id="rId20"/>
    <p:sldId id="285" r:id="rId21"/>
    <p:sldId id="264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71" autoAdjust="0"/>
  </p:normalViewPr>
  <p:slideViewPr>
    <p:cSldViewPr>
      <p:cViewPr>
        <p:scale>
          <a:sx n="78" d="100"/>
          <a:sy n="78" d="100"/>
        </p:scale>
        <p:origin x="-93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70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17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05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92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53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18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16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664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8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45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41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619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7bmboogEivk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cs.wikipedia.org/wiki/Soubor:Edward_I_and_II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5278782"/>
              </p:ext>
            </p:extLst>
          </p:nvPr>
        </p:nvGraphicFramePr>
        <p:xfrm>
          <a:off x="971600" y="2924944"/>
          <a:ext cx="7416823" cy="3592068"/>
        </p:xfrm>
        <a:graphic>
          <a:graphicData uri="http://schemas.openxmlformats.org/drawingml/2006/table">
            <a:tbl>
              <a:tblPr firstRow="1" firstCol="1" bandRow="1"/>
              <a:tblGrid>
                <a:gridCol w="1391930"/>
                <a:gridCol w="132337"/>
                <a:gridCol w="5892556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Medková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Blanka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VY_32_INOVACE_4C_4_London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(4)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4C_Aj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7.tř.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  4.10.2012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ve třídě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7. A, 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DUM je určen k rozvíjení schopnosti číst v cizím jazyce, což je velmi přínosné při učení jazyka – žáci se naučí nová slova, jejichž obsah odhadnou mnohdy i z kontextu, uvidí mnoho gramatických frází, struktur. Cílem tohoto DUMU je podpořit žáky ve schopnosti číst plynule autentický anglický text. Současně se seznámí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hlavním městem Velké Británie. Obrazový a zvukový materiál doplňuje žákům představu o </a:t>
                      </a:r>
                      <a:r>
                        <a:rPr lang="cs-CZ" sz="1400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probíraném námětu.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Story </a:t>
            </a:r>
            <a:r>
              <a:rPr lang="cs-CZ" dirty="0" err="1" smtClean="0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There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were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people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area </a:t>
            </a:r>
            <a:r>
              <a:rPr lang="cs-CZ" sz="5000" b="1" dirty="0" err="1" smtClean="0"/>
              <a:t>near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River </a:t>
            </a:r>
            <a:r>
              <a:rPr lang="cs-CZ" sz="5000" b="1" dirty="0" err="1" smtClean="0"/>
              <a:t>Thames</a:t>
            </a:r>
            <a:r>
              <a:rPr lang="cs-CZ" sz="5000" b="1" dirty="0" smtClean="0"/>
              <a:t> a long </a:t>
            </a:r>
            <a:r>
              <a:rPr lang="cs-CZ" sz="5000" b="1" dirty="0" err="1" smtClean="0"/>
              <a:t>time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before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Roman Julius Caesar </a:t>
            </a:r>
            <a:r>
              <a:rPr lang="cs-CZ" sz="5000" b="1" dirty="0" err="1" smtClean="0"/>
              <a:t>arrived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Britain</a:t>
            </a:r>
            <a:r>
              <a:rPr lang="cs-CZ" sz="5000" b="1" dirty="0" smtClean="0"/>
              <a:t> in 55 BC. 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322266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274638"/>
            <a:ext cx="6131024" cy="1143000"/>
          </a:xfrm>
        </p:spPr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Story </a:t>
            </a:r>
            <a:r>
              <a:rPr lang="cs-CZ" dirty="0" err="1" smtClean="0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27784" y="1600200"/>
            <a:ext cx="6059016" cy="470912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5000" b="1" dirty="0" smtClean="0"/>
              <a:t>Caesar and his </a:t>
            </a:r>
            <a:r>
              <a:rPr lang="cs-CZ" sz="5000" b="1" dirty="0" err="1" smtClean="0"/>
              <a:t>men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fought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people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south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country, and Caesar </a:t>
            </a:r>
            <a:r>
              <a:rPr lang="cs-CZ" sz="5000" b="1" dirty="0" err="1" smtClean="0"/>
              <a:t>said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famous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words</a:t>
            </a:r>
            <a:r>
              <a:rPr lang="cs-CZ" sz="5000" b="1" dirty="0" smtClean="0"/>
              <a:t> „</a:t>
            </a:r>
            <a:r>
              <a:rPr lang="cs-CZ" sz="5000" b="1" dirty="0" err="1" smtClean="0"/>
              <a:t>Veni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vidi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vici</a:t>
            </a:r>
            <a:r>
              <a:rPr lang="cs-CZ" sz="5000" b="1" dirty="0" smtClean="0"/>
              <a:t>“ (I </a:t>
            </a:r>
            <a:r>
              <a:rPr lang="cs-CZ" sz="5000" b="1" dirty="0" err="1" smtClean="0"/>
              <a:t>came,I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saw</a:t>
            </a:r>
            <a:r>
              <a:rPr lang="cs-CZ" sz="5000" b="1" dirty="0" smtClean="0"/>
              <a:t>, I </a:t>
            </a:r>
            <a:r>
              <a:rPr lang="cs-CZ" sz="5000" b="1" dirty="0" err="1" smtClean="0"/>
              <a:t>won</a:t>
            </a:r>
            <a:r>
              <a:rPr lang="cs-CZ" sz="5000" b="1" dirty="0" smtClean="0"/>
              <a:t>.)</a:t>
            </a:r>
            <a:endParaRPr lang="cs-CZ" sz="50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2224567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425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Story </a:t>
            </a:r>
            <a:r>
              <a:rPr lang="cs-CZ" dirty="0" err="1" smtClean="0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Some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peoople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think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that</a:t>
            </a:r>
            <a:r>
              <a:rPr lang="cs-CZ" sz="5000" b="1" dirty="0" smtClean="0"/>
              <a:t> </a:t>
            </a:r>
            <a:r>
              <a:rPr lang="cs-CZ" sz="5000" b="1" dirty="0" smtClean="0"/>
              <a:t>Caesar </a:t>
            </a:r>
            <a:r>
              <a:rPr lang="cs-CZ" sz="5000" b="1" dirty="0" err="1" smtClean="0"/>
              <a:t>built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first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bridge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across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river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Romans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came</a:t>
            </a:r>
            <a:r>
              <a:rPr lang="cs-CZ" sz="5000" b="1" dirty="0" smtClean="0"/>
              <a:t> to </a:t>
            </a:r>
            <a:r>
              <a:rPr lang="cs-CZ" sz="5000" b="1" dirty="0" err="1" smtClean="0"/>
              <a:t>Britain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again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eighty-eight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years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later</a:t>
            </a:r>
            <a:r>
              <a:rPr lang="cs-CZ" sz="5000" b="1" dirty="0" smtClean="0"/>
              <a:t>. 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25425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Story </a:t>
            </a:r>
            <a:r>
              <a:rPr lang="cs-CZ" dirty="0" err="1" smtClean="0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The</a:t>
            </a:r>
            <a:r>
              <a:rPr lang="cs-CZ" sz="5000" b="1" dirty="0" smtClean="0"/>
              <a:t> River </a:t>
            </a:r>
            <a:r>
              <a:rPr lang="cs-CZ" sz="5000" b="1" dirty="0" err="1" smtClean="0"/>
              <a:t>Thames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was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important</a:t>
            </a:r>
            <a:r>
              <a:rPr lang="cs-CZ" sz="5000" b="1" dirty="0" smtClean="0"/>
              <a:t> to </a:t>
            </a:r>
            <a:r>
              <a:rPr lang="cs-CZ" sz="5000" b="1" dirty="0" err="1" smtClean="0"/>
              <a:t>them</a:t>
            </a:r>
            <a:r>
              <a:rPr lang="cs-CZ" sz="5000" b="1" dirty="0" smtClean="0"/>
              <a:t>, and </a:t>
            </a:r>
            <a:r>
              <a:rPr lang="cs-CZ" sz="5000" b="1" dirty="0" err="1" smtClean="0"/>
              <a:t>they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started</a:t>
            </a:r>
            <a:r>
              <a:rPr lang="cs-CZ" sz="5000" b="1" dirty="0" smtClean="0"/>
              <a:t> to </a:t>
            </a:r>
            <a:r>
              <a:rPr lang="cs-CZ" sz="5000" b="1" dirty="0" err="1" smtClean="0"/>
              <a:t>build</a:t>
            </a:r>
            <a:r>
              <a:rPr lang="cs-CZ" sz="5000" b="1" dirty="0" smtClean="0"/>
              <a:t> a </a:t>
            </a:r>
            <a:r>
              <a:rPr lang="cs-CZ" sz="5000" b="1" dirty="0" err="1" smtClean="0"/>
              <a:t>town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there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north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river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They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gave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it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name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Londinium</a:t>
            </a:r>
            <a:r>
              <a:rPr lang="cs-CZ" sz="5000" b="1" dirty="0" smtClean="0"/>
              <a:t>. 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25425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Story </a:t>
            </a:r>
            <a:r>
              <a:rPr lang="cs-CZ" dirty="0" err="1" smtClean="0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200" b="1" dirty="0" err="1" smtClean="0"/>
              <a:t>The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name</a:t>
            </a:r>
            <a:r>
              <a:rPr lang="cs-CZ" sz="5200" b="1" dirty="0" smtClean="0"/>
              <a:t> „London“ </a:t>
            </a:r>
            <a:r>
              <a:rPr lang="cs-CZ" sz="5200" b="1" dirty="0" err="1" smtClean="0"/>
              <a:t>comes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from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this</a:t>
            </a:r>
            <a:r>
              <a:rPr lang="cs-CZ" sz="5200" b="1" dirty="0" smtClean="0"/>
              <a:t> Roman </a:t>
            </a:r>
            <a:r>
              <a:rPr lang="cs-CZ" sz="5200" b="1" dirty="0" err="1" smtClean="0"/>
              <a:t>name</a:t>
            </a:r>
            <a:r>
              <a:rPr lang="cs-CZ" sz="5200" b="1" dirty="0" smtClean="0"/>
              <a:t>. </a:t>
            </a:r>
            <a:r>
              <a:rPr lang="cs-CZ" sz="5200" b="1" dirty="0" err="1" smtClean="0"/>
              <a:t>Fifteen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years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later</a:t>
            </a:r>
            <a:r>
              <a:rPr lang="cs-CZ" sz="5200" b="1" dirty="0" smtClean="0"/>
              <a:t>, </a:t>
            </a:r>
            <a:r>
              <a:rPr lang="cs-CZ" sz="5200" b="1" dirty="0" err="1" smtClean="0"/>
              <a:t>Londinium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was</a:t>
            </a:r>
            <a:r>
              <a:rPr lang="cs-CZ" sz="5200" b="1" dirty="0" smtClean="0"/>
              <a:t> a busy, </a:t>
            </a:r>
            <a:r>
              <a:rPr lang="cs-CZ" sz="5200" b="1" dirty="0" err="1" smtClean="0"/>
              <a:t>important</a:t>
            </a:r>
            <a:r>
              <a:rPr lang="cs-CZ" sz="5200" b="1" dirty="0" smtClean="0"/>
              <a:t> place.</a:t>
            </a:r>
            <a:endParaRPr lang="cs-CZ" sz="5200" b="1" dirty="0"/>
          </a:p>
        </p:txBody>
      </p:sp>
    </p:spTree>
    <p:extLst>
      <p:ext uri="{BB962C8B-B14F-4D97-AF65-F5344CB8AC3E}">
        <p14:creationId xmlns:p14="http://schemas.microsoft.com/office/powerpoint/2010/main" val="182984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Story </a:t>
            </a:r>
            <a:r>
              <a:rPr lang="cs-CZ" dirty="0" err="1" smtClean="0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400" b="1" dirty="0" smtClean="0"/>
              <a:t>But </a:t>
            </a:r>
            <a:r>
              <a:rPr lang="cs-CZ" sz="4400" b="1" dirty="0" err="1" smtClean="0"/>
              <a:t>there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were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problems</a:t>
            </a:r>
            <a:r>
              <a:rPr lang="cs-CZ" sz="4400" b="1" dirty="0" smtClean="0"/>
              <a:t>. In 60 AD, </a:t>
            </a:r>
            <a:r>
              <a:rPr lang="cs-CZ" sz="4400" b="1" dirty="0" err="1" smtClean="0"/>
              <a:t>the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Romans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started</a:t>
            </a:r>
            <a:r>
              <a:rPr lang="cs-CZ" sz="4400" b="1" dirty="0" smtClean="0"/>
              <a:t> a </a:t>
            </a:r>
            <a:r>
              <a:rPr lang="cs-CZ" sz="4400" b="1" dirty="0" err="1" smtClean="0"/>
              <a:t>fight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with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the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wrong</a:t>
            </a:r>
            <a:r>
              <a:rPr lang="cs-CZ" sz="4400" b="1" dirty="0" smtClean="0"/>
              <a:t> person. </a:t>
            </a:r>
            <a:r>
              <a:rPr lang="cs-CZ" sz="4400" b="1" dirty="0" err="1" smtClean="0"/>
              <a:t>After</a:t>
            </a:r>
            <a:r>
              <a:rPr lang="cs-CZ" sz="4400" b="1" dirty="0" smtClean="0"/>
              <a:t> her </a:t>
            </a:r>
            <a:r>
              <a:rPr lang="cs-CZ" sz="4400" b="1" dirty="0" err="1" smtClean="0"/>
              <a:t>husband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died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Boudica</a:t>
            </a:r>
            <a:r>
              <a:rPr lang="cs-CZ" sz="4400" b="1" dirty="0" smtClean="0"/>
              <a:t>, a </a:t>
            </a:r>
            <a:r>
              <a:rPr lang="cs-CZ" sz="4400" b="1" dirty="0" err="1" smtClean="0"/>
              <a:t>queen</a:t>
            </a:r>
            <a:r>
              <a:rPr lang="cs-CZ" sz="4400" b="1" dirty="0" smtClean="0"/>
              <a:t> in </a:t>
            </a:r>
            <a:r>
              <a:rPr lang="cs-CZ" sz="4400" b="1" dirty="0" err="1" smtClean="0"/>
              <a:t>the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east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of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the</a:t>
            </a:r>
            <a:r>
              <a:rPr lang="cs-CZ" sz="4400" b="1" dirty="0" smtClean="0"/>
              <a:t> country, </a:t>
            </a:r>
            <a:r>
              <a:rPr lang="cs-CZ" sz="4400" b="1" dirty="0" err="1" smtClean="0"/>
              <a:t>was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angry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with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the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Romans</a:t>
            </a:r>
            <a:r>
              <a:rPr lang="cs-CZ" sz="4400" b="1" dirty="0" smtClean="0"/>
              <a:t>.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25425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" y="0"/>
            <a:ext cx="9140460" cy="688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564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Story </a:t>
            </a:r>
            <a:r>
              <a:rPr lang="cs-CZ" dirty="0" err="1" smtClean="0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800" b="1" dirty="0" err="1" smtClean="0"/>
              <a:t>She</a:t>
            </a:r>
            <a:r>
              <a:rPr lang="cs-CZ" sz="4800" b="1" dirty="0" smtClean="0"/>
              <a:t> and her </a:t>
            </a:r>
            <a:r>
              <a:rPr lang="cs-CZ" sz="4800" b="1" dirty="0" err="1" smtClean="0"/>
              <a:t>followers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fought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the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Romans</a:t>
            </a:r>
            <a:r>
              <a:rPr lang="cs-CZ" sz="4800" b="1" dirty="0" smtClean="0"/>
              <a:t>. </a:t>
            </a:r>
            <a:r>
              <a:rPr lang="cs-CZ" sz="4800" b="1" dirty="0" err="1" smtClean="0"/>
              <a:t>They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started</a:t>
            </a:r>
            <a:r>
              <a:rPr lang="cs-CZ" sz="4800" b="1" dirty="0" smtClean="0"/>
              <a:t> a </a:t>
            </a:r>
            <a:r>
              <a:rPr lang="cs-CZ" sz="4800" b="1" dirty="0" err="1" smtClean="0"/>
              <a:t>great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fire</a:t>
            </a:r>
            <a:r>
              <a:rPr lang="cs-CZ" sz="4800" b="1" dirty="0" smtClean="0"/>
              <a:t> and </a:t>
            </a:r>
            <a:r>
              <a:rPr lang="cs-CZ" sz="4800" b="1" dirty="0" err="1" smtClean="0"/>
              <a:t>destroyed</a:t>
            </a:r>
            <a:r>
              <a:rPr lang="cs-CZ" sz="4800" b="1" dirty="0" smtClean="0"/>
              <a:t> most </a:t>
            </a:r>
            <a:r>
              <a:rPr lang="cs-CZ" sz="4800" b="1" dirty="0" err="1" smtClean="0"/>
              <a:t>of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Londinium</a:t>
            </a:r>
            <a:r>
              <a:rPr lang="cs-CZ" sz="4800" b="1" dirty="0" smtClean="0"/>
              <a:t>. But </a:t>
            </a:r>
            <a:r>
              <a:rPr lang="cs-CZ" sz="4800" b="1" dirty="0" err="1" smtClean="0"/>
              <a:t>the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Romans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built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the</a:t>
            </a:r>
            <a:r>
              <a:rPr lang="cs-CZ" sz="4800" b="1" dirty="0" smtClean="0"/>
              <a:t> city </a:t>
            </a:r>
            <a:r>
              <a:rPr lang="cs-CZ" sz="4800" b="1" dirty="0" err="1" smtClean="0"/>
              <a:t>again</a:t>
            </a:r>
            <a:r>
              <a:rPr lang="cs-CZ" sz="4800" b="1" dirty="0" smtClean="0"/>
              <a:t> and </a:t>
            </a:r>
            <a:r>
              <a:rPr lang="cs-CZ" sz="4800" b="1" dirty="0" err="1" smtClean="0"/>
              <a:t>it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was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bigger</a:t>
            </a:r>
            <a:r>
              <a:rPr lang="cs-CZ" sz="4800" b="1" dirty="0" smtClean="0"/>
              <a:t> nad </a:t>
            </a:r>
            <a:r>
              <a:rPr lang="cs-CZ" sz="4800" b="1" dirty="0" err="1" smtClean="0"/>
              <a:t>better</a:t>
            </a:r>
            <a:r>
              <a:rPr lang="cs-CZ" sz="4800" b="1" dirty="0" smtClean="0"/>
              <a:t>.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223210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Story </a:t>
            </a:r>
            <a:r>
              <a:rPr lang="cs-CZ" dirty="0" err="1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200" b="1" dirty="0" smtClean="0"/>
              <a:t>By </a:t>
            </a:r>
            <a:r>
              <a:rPr lang="cs-CZ" sz="5200" b="1" dirty="0" err="1" smtClean="0"/>
              <a:t>the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year</a:t>
            </a:r>
            <a:r>
              <a:rPr lang="cs-CZ" sz="5200" b="1" dirty="0" smtClean="0"/>
              <a:t> 100 AD, London </a:t>
            </a:r>
            <a:r>
              <a:rPr lang="cs-CZ" sz="5200" b="1" dirty="0" err="1" smtClean="0"/>
              <a:t>was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capital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of</a:t>
            </a:r>
            <a:r>
              <a:rPr lang="cs-CZ" sz="5200" b="1" dirty="0" smtClean="0"/>
              <a:t> Roman </a:t>
            </a:r>
            <a:r>
              <a:rPr lang="cs-CZ" sz="5200" b="1" dirty="0" err="1" smtClean="0"/>
              <a:t>Britain</a:t>
            </a:r>
            <a:r>
              <a:rPr lang="cs-CZ" sz="5200" b="1" dirty="0" smtClean="0"/>
              <a:t>. A </a:t>
            </a:r>
            <a:r>
              <a:rPr lang="cs-CZ" sz="5200" b="1" dirty="0" err="1" smtClean="0"/>
              <a:t>hundred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years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later</a:t>
            </a:r>
            <a:r>
              <a:rPr lang="cs-CZ" sz="5200" b="1" dirty="0" smtClean="0"/>
              <a:t>, </a:t>
            </a:r>
            <a:r>
              <a:rPr lang="cs-CZ" sz="5200" b="1" dirty="0" err="1" smtClean="0"/>
              <a:t>the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Romans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built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thick</a:t>
            </a:r>
            <a:r>
              <a:rPr lang="cs-CZ" sz="5200" b="1" dirty="0" smtClean="0"/>
              <a:t> city </a:t>
            </a:r>
            <a:r>
              <a:rPr lang="cs-CZ" sz="5200" b="1" dirty="0" err="1" smtClean="0"/>
              <a:t>walls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round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Londinium</a:t>
            </a:r>
            <a:r>
              <a:rPr lang="cs-CZ" sz="5200" b="1" dirty="0" smtClean="0"/>
              <a:t>. </a:t>
            </a:r>
            <a:endParaRPr lang="cs-CZ" sz="5200" b="1" dirty="0"/>
          </a:p>
        </p:txBody>
      </p:sp>
    </p:spTree>
    <p:extLst>
      <p:ext uri="{BB962C8B-B14F-4D97-AF65-F5344CB8AC3E}">
        <p14:creationId xmlns:p14="http://schemas.microsoft.com/office/powerpoint/2010/main" val="194132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Story </a:t>
            </a:r>
            <a:r>
              <a:rPr lang="cs-CZ" dirty="0" err="1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200" b="1" dirty="0" err="1" smtClean="0"/>
              <a:t>Between</a:t>
            </a:r>
            <a:r>
              <a:rPr lang="cs-CZ" sz="5200" b="1" dirty="0" smtClean="0"/>
              <a:t> 20,000 and 50,000 </a:t>
            </a:r>
            <a:r>
              <a:rPr lang="cs-CZ" sz="5200" b="1" dirty="0" err="1" smtClean="0"/>
              <a:t>people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lived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inside</a:t>
            </a:r>
            <a:r>
              <a:rPr lang="cs-CZ" sz="5200" b="1" dirty="0" smtClean="0"/>
              <a:t> these </a:t>
            </a:r>
            <a:r>
              <a:rPr lang="cs-CZ" sz="5200" b="1" dirty="0" err="1" smtClean="0"/>
              <a:t>walls</a:t>
            </a:r>
            <a:r>
              <a:rPr lang="cs-CZ" sz="5200" b="1" dirty="0" smtClean="0"/>
              <a:t>. </a:t>
            </a:r>
            <a:r>
              <a:rPr lang="cs-CZ" sz="5200" b="1" dirty="0" err="1" smtClean="0"/>
              <a:t>You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can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see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some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of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the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stones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of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the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old</a:t>
            </a:r>
            <a:r>
              <a:rPr lang="cs-CZ" sz="5200" b="1" dirty="0" smtClean="0"/>
              <a:t> Roman </a:t>
            </a:r>
            <a:r>
              <a:rPr lang="cs-CZ" sz="5200" b="1" dirty="0" err="1" smtClean="0"/>
              <a:t>walls</a:t>
            </a:r>
            <a:r>
              <a:rPr lang="cs-CZ" sz="5200" b="1" dirty="0" smtClean="0"/>
              <a:t> </a:t>
            </a:r>
            <a:r>
              <a:rPr lang="cs-CZ" sz="5200" b="1" dirty="0" err="1" smtClean="0"/>
              <a:t>today</a:t>
            </a:r>
            <a:r>
              <a:rPr lang="cs-CZ" sz="5200" b="1" dirty="0" smtClean="0"/>
              <a:t>.</a:t>
            </a:r>
            <a:endParaRPr lang="cs-CZ" sz="5200" b="1" dirty="0"/>
          </a:p>
        </p:txBody>
      </p:sp>
    </p:spTree>
    <p:extLst>
      <p:ext uri="{BB962C8B-B14F-4D97-AF65-F5344CB8AC3E}">
        <p14:creationId xmlns:p14="http://schemas.microsoft.com/office/powerpoint/2010/main" val="335953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Story </a:t>
            </a:r>
            <a:r>
              <a:rPr lang="cs-CZ" dirty="0" err="1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When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Romans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left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Britain</a:t>
            </a:r>
            <a:r>
              <a:rPr lang="cs-CZ" sz="5000" b="1" dirty="0" smtClean="0"/>
              <a:t> in 410,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good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times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ended</a:t>
            </a:r>
            <a:r>
              <a:rPr lang="cs-CZ" sz="5000" b="1" dirty="0" smtClean="0"/>
              <a:t>. But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Saxons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came</a:t>
            </a:r>
            <a:r>
              <a:rPr lang="cs-CZ" sz="5000" b="1" dirty="0" smtClean="0"/>
              <a:t> to </a:t>
            </a:r>
            <a:r>
              <a:rPr lang="cs-CZ" sz="5000" b="1" dirty="0" err="1" smtClean="0"/>
              <a:t>Britain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from</a:t>
            </a:r>
            <a:r>
              <a:rPr lang="cs-CZ" sz="5000" b="1" dirty="0" smtClean="0"/>
              <a:t> area in </a:t>
            </a:r>
            <a:r>
              <a:rPr lang="cs-CZ" sz="5000" b="1" dirty="0" err="1" smtClean="0"/>
              <a:t>Germany</a:t>
            </a:r>
            <a:r>
              <a:rPr lang="cs-CZ" sz="5000" b="1" dirty="0" smtClean="0"/>
              <a:t>, and </a:t>
            </a:r>
            <a:r>
              <a:rPr lang="cs-CZ" sz="5000" b="1" dirty="0" err="1" smtClean="0"/>
              <a:t>they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started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living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near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river</a:t>
            </a:r>
            <a:r>
              <a:rPr lang="cs-CZ" sz="5000" b="1" dirty="0" smtClean="0"/>
              <a:t>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262412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Story </a:t>
            </a:r>
            <a:r>
              <a:rPr lang="cs-CZ" dirty="0" err="1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5300" b="1" dirty="0" smtClean="0"/>
              <a:t>In </a:t>
            </a:r>
            <a:r>
              <a:rPr lang="cs-CZ" sz="5300" b="1" dirty="0" err="1" smtClean="0"/>
              <a:t>the</a:t>
            </a:r>
            <a:r>
              <a:rPr lang="cs-CZ" sz="5300" b="1" dirty="0" smtClean="0"/>
              <a:t> early </a:t>
            </a:r>
            <a:r>
              <a:rPr lang="cs-CZ" sz="5300" b="1" dirty="0" err="1" smtClean="0"/>
              <a:t>days</a:t>
            </a:r>
            <a:r>
              <a:rPr lang="cs-CZ" sz="5300" b="1" dirty="0" smtClean="0"/>
              <a:t>, </a:t>
            </a:r>
            <a:r>
              <a:rPr lang="cs-CZ" sz="5300" b="1" dirty="0" err="1" smtClean="0"/>
              <a:t>the</a:t>
            </a:r>
            <a:r>
              <a:rPr lang="cs-CZ" sz="5300" b="1" dirty="0" smtClean="0"/>
              <a:t> </a:t>
            </a:r>
            <a:r>
              <a:rPr lang="cs-CZ" sz="5300" b="1" dirty="0" err="1" smtClean="0"/>
              <a:t>Saxons</a:t>
            </a:r>
            <a:r>
              <a:rPr lang="cs-CZ" sz="5300" b="1" dirty="0" smtClean="0"/>
              <a:t> </a:t>
            </a:r>
            <a:r>
              <a:rPr lang="cs-CZ" sz="5300" b="1" dirty="0" err="1" smtClean="0"/>
              <a:t>did</a:t>
            </a:r>
            <a:r>
              <a:rPr lang="cs-CZ" sz="5300" b="1" dirty="0" smtClean="0"/>
              <a:t> not use </a:t>
            </a:r>
            <a:r>
              <a:rPr lang="cs-CZ" sz="5300" b="1" dirty="0" err="1" smtClean="0"/>
              <a:t>the</a:t>
            </a:r>
            <a:r>
              <a:rPr lang="cs-CZ" sz="5300" b="1" dirty="0" smtClean="0"/>
              <a:t> </a:t>
            </a:r>
            <a:r>
              <a:rPr lang="cs-CZ" sz="5300" b="1" dirty="0" err="1" smtClean="0"/>
              <a:t>old</a:t>
            </a:r>
            <a:r>
              <a:rPr lang="cs-CZ" sz="5300" b="1" dirty="0" smtClean="0"/>
              <a:t> city, but in 834 </a:t>
            </a:r>
            <a:r>
              <a:rPr lang="cs-CZ" sz="5300" b="1" dirty="0" err="1" smtClean="0"/>
              <a:t>Vikings</a:t>
            </a:r>
            <a:r>
              <a:rPr lang="cs-CZ" sz="5300" b="1" dirty="0" smtClean="0"/>
              <a:t> </a:t>
            </a:r>
            <a:r>
              <a:rPr lang="cs-CZ" sz="5300" b="1" dirty="0" err="1" smtClean="0"/>
              <a:t>from</a:t>
            </a:r>
            <a:r>
              <a:rPr lang="cs-CZ" sz="5300" b="1" dirty="0" smtClean="0"/>
              <a:t> </a:t>
            </a:r>
            <a:r>
              <a:rPr lang="cs-CZ" sz="5300" b="1" dirty="0" err="1" smtClean="0"/>
              <a:t>Scandinavia</a:t>
            </a:r>
            <a:r>
              <a:rPr lang="cs-CZ" sz="5300" b="1" dirty="0" smtClean="0"/>
              <a:t> </a:t>
            </a:r>
            <a:r>
              <a:rPr lang="cs-CZ" sz="5300" b="1" dirty="0" err="1" smtClean="0"/>
              <a:t>started</a:t>
            </a:r>
            <a:r>
              <a:rPr lang="cs-CZ" sz="5300" b="1" dirty="0" smtClean="0"/>
              <a:t> to </a:t>
            </a:r>
            <a:r>
              <a:rPr lang="cs-CZ" sz="5300" b="1" dirty="0" err="1" smtClean="0"/>
              <a:t>destroy</a:t>
            </a:r>
            <a:r>
              <a:rPr lang="cs-CZ" sz="5300" b="1" dirty="0" smtClean="0"/>
              <a:t> </a:t>
            </a:r>
            <a:r>
              <a:rPr lang="cs-CZ" sz="5300" b="1" dirty="0" err="1" smtClean="0"/>
              <a:t>other</a:t>
            </a:r>
            <a:r>
              <a:rPr lang="cs-CZ" sz="5300" b="1" dirty="0" smtClean="0"/>
              <a:t> </a:t>
            </a:r>
            <a:r>
              <a:rPr lang="cs-CZ" sz="5300" b="1" dirty="0" err="1" smtClean="0"/>
              <a:t>towns</a:t>
            </a:r>
            <a:r>
              <a:rPr lang="cs-CZ" sz="5300" b="1" dirty="0" smtClean="0"/>
              <a:t> and </a:t>
            </a:r>
            <a:r>
              <a:rPr lang="cs-CZ" sz="5300" b="1" dirty="0" err="1" smtClean="0"/>
              <a:t>cities</a:t>
            </a:r>
            <a:r>
              <a:rPr lang="cs-CZ" sz="5300" b="1" dirty="0" smtClean="0"/>
              <a:t>. </a:t>
            </a:r>
            <a:endParaRPr lang="cs-CZ" sz="5300" b="1" dirty="0"/>
          </a:p>
        </p:txBody>
      </p:sp>
    </p:spTree>
    <p:extLst>
      <p:ext uri="{BB962C8B-B14F-4D97-AF65-F5344CB8AC3E}">
        <p14:creationId xmlns:p14="http://schemas.microsoft.com/office/powerpoint/2010/main" val="406275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Story </a:t>
            </a:r>
            <a:r>
              <a:rPr lang="cs-CZ" dirty="0" err="1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500" b="1" dirty="0" smtClean="0"/>
              <a:t>In 886, </a:t>
            </a:r>
            <a:r>
              <a:rPr lang="cs-CZ" sz="5500" b="1" dirty="0" err="1" smtClean="0"/>
              <a:t>the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Saxons</a:t>
            </a:r>
            <a:r>
              <a:rPr lang="cs-CZ" sz="5500" b="1" dirty="0" smtClean="0"/>
              <a:t> king, Alfred, </a:t>
            </a:r>
            <a:r>
              <a:rPr lang="cs-CZ" sz="5500" b="1" dirty="0" err="1" smtClean="0"/>
              <a:t>moved</a:t>
            </a:r>
            <a:r>
              <a:rPr lang="cs-CZ" sz="5500" b="1" dirty="0" smtClean="0"/>
              <a:t> his </a:t>
            </a:r>
            <a:r>
              <a:rPr lang="cs-CZ" sz="5500" b="1" dirty="0" err="1" smtClean="0"/>
              <a:t>people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inside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the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old</a:t>
            </a:r>
            <a:r>
              <a:rPr lang="cs-CZ" sz="5500" b="1" dirty="0" smtClean="0"/>
              <a:t> Roman city </a:t>
            </a:r>
            <a:r>
              <a:rPr lang="cs-CZ" sz="5500" b="1" dirty="0" err="1" smtClean="0"/>
              <a:t>walls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of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Londinium</a:t>
            </a:r>
            <a:r>
              <a:rPr lang="cs-CZ" sz="5500" b="1" dirty="0" smtClean="0"/>
              <a:t>.</a:t>
            </a:r>
            <a:endParaRPr lang="cs-CZ" sz="5500" b="1" dirty="0"/>
          </a:p>
        </p:txBody>
      </p:sp>
    </p:spTree>
    <p:extLst>
      <p:ext uri="{BB962C8B-B14F-4D97-AF65-F5344CB8AC3E}">
        <p14:creationId xmlns:p14="http://schemas.microsoft.com/office/powerpoint/2010/main" val="406275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London </a:t>
            </a:r>
            <a:r>
              <a:rPr lang="cs-CZ" dirty="0" err="1" smtClean="0"/>
              <a:t>Bridge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Falling</a:t>
            </a:r>
            <a:r>
              <a:rPr lang="cs-CZ" dirty="0" smtClean="0"/>
              <a:t> Down</a:t>
            </a:r>
            <a:br>
              <a:rPr lang="cs-CZ" dirty="0" smtClean="0"/>
            </a:br>
            <a:r>
              <a:rPr lang="en-US" sz="1100" dirty="0" smtClean="0">
                <a:hlinkClick r:id="rId2"/>
              </a:rPr>
              <a:t>London Bridge Is Falling Down - YouTube</a:t>
            </a:r>
            <a:endParaRPr lang="cs-CZ" sz="1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smtClean="0"/>
              <a:t>Many </a:t>
            </a:r>
            <a:r>
              <a:rPr lang="cs-CZ" sz="6500" b="1" dirty="0" err="1" smtClean="0"/>
              <a:t>British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children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sing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this</a:t>
            </a:r>
            <a:r>
              <a:rPr lang="cs-CZ" sz="6500" b="1" dirty="0" smtClean="0"/>
              <a:t>  </a:t>
            </a:r>
            <a:r>
              <a:rPr lang="cs-CZ" sz="6500" b="1" dirty="0" err="1" smtClean="0"/>
              <a:t>famous</a:t>
            </a:r>
            <a:r>
              <a:rPr lang="cs-CZ" sz="6500" b="1" dirty="0" smtClean="0"/>
              <a:t> song, but not </a:t>
            </a:r>
            <a:r>
              <a:rPr lang="cs-CZ" sz="6500" b="1" dirty="0" err="1" smtClean="0"/>
              <a:t>everybody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knows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the</a:t>
            </a:r>
            <a:r>
              <a:rPr lang="cs-CZ" sz="6500" b="1" dirty="0" smtClean="0"/>
              <a:t> story. </a:t>
            </a:r>
          </a:p>
        </p:txBody>
      </p:sp>
    </p:spTree>
    <p:extLst>
      <p:ext uri="{BB962C8B-B14F-4D97-AF65-F5344CB8AC3E}">
        <p14:creationId xmlns:p14="http://schemas.microsoft.com/office/powerpoint/2010/main" val="376553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London </a:t>
            </a:r>
            <a:r>
              <a:rPr lang="cs-CZ" dirty="0" err="1" smtClean="0"/>
              <a:t>Bridge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Falling</a:t>
            </a:r>
            <a:r>
              <a:rPr lang="cs-CZ" dirty="0" smtClean="0"/>
              <a:t> Down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b="1" dirty="0" err="1" smtClean="0"/>
              <a:t>When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Vikings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took</a:t>
            </a:r>
            <a:r>
              <a:rPr lang="cs-CZ" sz="4000" b="1" dirty="0" smtClean="0"/>
              <a:t> London in 1013,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English</a:t>
            </a:r>
            <a:r>
              <a:rPr lang="cs-CZ" sz="4000" b="1" dirty="0" smtClean="0"/>
              <a:t> king, </a:t>
            </a:r>
            <a:r>
              <a:rPr lang="cs-CZ" sz="4000" b="1" dirty="0" err="1" smtClean="0"/>
              <a:t>Aethelred</a:t>
            </a:r>
            <a:r>
              <a:rPr lang="cs-CZ" sz="4000" b="1" dirty="0" smtClean="0"/>
              <a:t>, </a:t>
            </a:r>
            <a:r>
              <a:rPr lang="cs-CZ" sz="4000" b="1" dirty="0" err="1" smtClean="0"/>
              <a:t>asked</a:t>
            </a:r>
            <a:r>
              <a:rPr lang="cs-CZ" sz="4000" b="1" dirty="0" smtClean="0"/>
              <a:t> King Olaf </a:t>
            </a:r>
            <a:r>
              <a:rPr lang="cs-CZ" sz="4000" b="1" dirty="0" err="1" smtClean="0"/>
              <a:t>of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Norway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for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help</a:t>
            </a:r>
            <a:r>
              <a:rPr lang="cs-CZ" sz="4000" b="1" dirty="0" smtClean="0"/>
              <a:t>. </a:t>
            </a:r>
            <a:r>
              <a:rPr lang="cs-CZ" sz="4000" b="1" dirty="0" err="1" smtClean="0"/>
              <a:t>Olaf´s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men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pulled</a:t>
            </a:r>
            <a:r>
              <a:rPr lang="cs-CZ" sz="4000" b="1" dirty="0" smtClean="0"/>
              <a:t> London </a:t>
            </a:r>
            <a:r>
              <a:rPr lang="cs-CZ" sz="4000" b="1" dirty="0" err="1" smtClean="0"/>
              <a:t>Bridge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down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when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Vikings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were</a:t>
            </a:r>
            <a:r>
              <a:rPr lang="cs-CZ" sz="4000" b="1" dirty="0" smtClean="0"/>
              <a:t> on </a:t>
            </a:r>
            <a:r>
              <a:rPr lang="cs-CZ" sz="4000" b="1" dirty="0" err="1" smtClean="0"/>
              <a:t>it</a:t>
            </a:r>
            <a:r>
              <a:rPr lang="cs-CZ" sz="4000" b="1" dirty="0" smtClean="0"/>
              <a:t>.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bridge</a:t>
            </a:r>
            <a:r>
              <a:rPr lang="cs-CZ" sz="4000" b="1" dirty="0" smtClean="0"/>
              <a:t> and </a:t>
            </a:r>
            <a:r>
              <a:rPr lang="cs-CZ" sz="4000" b="1" dirty="0" err="1" smtClean="0"/>
              <a:t>Vikings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fell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into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river</a:t>
            </a:r>
            <a:r>
              <a:rPr lang="cs-CZ" sz="40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5706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1143000"/>
          </a:xfrm>
        </p:spPr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Story </a:t>
            </a:r>
            <a:r>
              <a:rPr lang="cs-CZ" dirty="0" err="1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1916832"/>
            <a:ext cx="6851104" cy="4525963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sz="5500" b="1" dirty="0" smtClean="0"/>
              <a:t>In 1050 </a:t>
            </a:r>
            <a:r>
              <a:rPr lang="cs-CZ" sz="5500" b="1" dirty="0" err="1" smtClean="0"/>
              <a:t>another</a:t>
            </a:r>
            <a:r>
              <a:rPr lang="cs-CZ" sz="5500" b="1" dirty="0" smtClean="0"/>
              <a:t> king, Edward I., </a:t>
            </a:r>
            <a:r>
              <a:rPr lang="cs-CZ" sz="5500" b="1" dirty="0" err="1" smtClean="0"/>
              <a:t>started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building</a:t>
            </a:r>
            <a:r>
              <a:rPr lang="cs-CZ" sz="5500" b="1" dirty="0" smtClean="0"/>
              <a:t> a </a:t>
            </a:r>
            <a:r>
              <a:rPr lang="cs-CZ" sz="5500" b="1" dirty="0" err="1" smtClean="0"/>
              <a:t>great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church</a:t>
            </a:r>
            <a:r>
              <a:rPr lang="cs-CZ" sz="5500" b="1" dirty="0" smtClean="0"/>
              <a:t>, </a:t>
            </a:r>
            <a:r>
              <a:rPr lang="cs-CZ" sz="5500" b="1" dirty="0" err="1" smtClean="0"/>
              <a:t>Westminster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Abbey</a:t>
            </a:r>
            <a:r>
              <a:rPr lang="cs-CZ" sz="5500" b="1" dirty="0" smtClean="0"/>
              <a:t>, </a:t>
            </a:r>
            <a:r>
              <a:rPr lang="cs-CZ" sz="5500" b="1" dirty="0" err="1" smtClean="0"/>
              <a:t>west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of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the</a:t>
            </a:r>
            <a:r>
              <a:rPr lang="cs-CZ" sz="5500" b="1" dirty="0" smtClean="0"/>
              <a:t> city. </a:t>
            </a:r>
            <a:endParaRPr lang="cs-CZ" sz="55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1800200" cy="255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914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050904" cy="1143000"/>
          </a:xfrm>
        </p:spPr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Story </a:t>
            </a:r>
            <a:r>
              <a:rPr lang="cs-CZ" dirty="0" err="1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978896" cy="470912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The</a:t>
            </a:r>
            <a:r>
              <a:rPr lang="cs-CZ" sz="5000" b="1" dirty="0" smtClean="0"/>
              <a:t> king </a:t>
            </a:r>
            <a:r>
              <a:rPr lang="cs-CZ" sz="5000" b="1" dirty="0" err="1" smtClean="0"/>
              <a:t>built</a:t>
            </a:r>
            <a:r>
              <a:rPr lang="cs-CZ" sz="5000" b="1" dirty="0" smtClean="0"/>
              <a:t> a </a:t>
            </a:r>
            <a:r>
              <a:rPr lang="cs-CZ" sz="5000" b="1" dirty="0" err="1" smtClean="0"/>
              <a:t>palace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Westminster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Palace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between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abbey</a:t>
            </a:r>
            <a:r>
              <a:rPr lang="cs-CZ" sz="5000" b="1" dirty="0" smtClean="0"/>
              <a:t> and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river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because</a:t>
            </a:r>
            <a:r>
              <a:rPr lang="cs-CZ" sz="5000" b="1" dirty="0" smtClean="0"/>
              <a:t> he </a:t>
            </a:r>
            <a:r>
              <a:rPr lang="cs-CZ" sz="5000" b="1" dirty="0" err="1" smtClean="0"/>
              <a:t>wanted</a:t>
            </a:r>
            <a:r>
              <a:rPr lang="cs-CZ" sz="5000" b="1" dirty="0" smtClean="0"/>
              <a:t> to </a:t>
            </a:r>
            <a:r>
              <a:rPr lang="cs-CZ" sz="5000" b="1" dirty="0" err="1" smtClean="0"/>
              <a:t>watch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builders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Workers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finished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building</a:t>
            </a:r>
            <a:r>
              <a:rPr lang="cs-CZ" sz="5000" b="1" dirty="0" smtClean="0"/>
              <a:t> in 1065, and Edward </a:t>
            </a:r>
            <a:r>
              <a:rPr lang="cs-CZ" sz="5000" b="1" dirty="0" err="1" smtClean="0"/>
              <a:t>died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days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later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4664"/>
            <a:ext cx="3209925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170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Story </a:t>
            </a:r>
            <a:r>
              <a:rPr lang="cs-CZ" dirty="0" err="1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5000" b="1" dirty="0" smtClean="0"/>
              <a:t>In 1066, a </a:t>
            </a:r>
            <a:r>
              <a:rPr lang="cs-CZ" sz="5000" b="1" dirty="0" err="1" smtClean="0"/>
              <a:t>new</a:t>
            </a:r>
            <a:r>
              <a:rPr lang="cs-CZ" sz="5000" b="1" dirty="0" smtClean="0"/>
              <a:t> king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England</a:t>
            </a:r>
            <a:r>
              <a:rPr lang="cs-CZ" sz="5000" b="1" dirty="0" smtClean="0"/>
              <a:t>, William I. </a:t>
            </a:r>
            <a:r>
              <a:rPr lang="cs-CZ" sz="5000" b="1" dirty="0" err="1" smtClean="0"/>
              <a:t>from</a:t>
            </a:r>
            <a:r>
              <a:rPr lang="cs-CZ" sz="5000" b="1" dirty="0" smtClean="0"/>
              <a:t> France, </a:t>
            </a:r>
            <a:r>
              <a:rPr lang="cs-CZ" sz="5000" b="1" dirty="0" err="1" smtClean="0"/>
              <a:t>stood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Westminster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Abbey</a:t>
            </a:r>
            <a:r>
              <a:rPr lang="cs-CZ" sz="5000" b="1" dirty="0" smtClean="0"/>
              <a:t>. William and his son, William </a:t>
            </a:r>
            <a:r>
              <a:rPr lang="cs-CZ" sz="5000" b="1" dirty="0" err="1" smtClean="0"/>
              <a:t>Rufus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started</a:t>
            </a:r>
            <a:r>
              <a:rPr lang="cs-CZ" sz="5000" b="1" dirty="0" smtClean="0"/>
              <a:t> to </a:t>
            </a:r>
            <a:r>
              <a:rPr lang="cs-CZ" sz="5000" b="1" dirty="0" err="1" smtClean="0"/>
              <a:t>built</a:t>
            </a:r>
            <a:r>
              <a:rPr lang="cs-CZ" sz="5000" b="1" dirty="0" smtClean="0"/>
              <a:t> fine </a:t>
            </a:r>
            <a:r>
              <a:rPr lang="cs-CZ" sz="5000" b="1" dirty="0" err="1" smtClean="0"/>
              <a:t>new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buildings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city. 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402433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Story </a:t>
            </a:r>
            <a:r>
              <a:rPr lang="cs-CZ" dirty="0" err="1"/>
              <a:t>Begins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500" b="1" dirty="0" err="1" smtClean="0"/>
              <a:t>The</a:t>
            </a:r>
            <a:r>
              <a:rPr lang="cs-CZ" sz="5500" b="1" dirty="0" smtClean="0"/>
              <a:t> city </a:t>
            </a:r>
            <a:r>
              <a:rPr lang="cs-CZ" sz="5500" b="1" dirty="0" err="1" smtClean="0"/>
              <a:t>was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now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about</a:t>
            </a:r>
            <a:r>
              <a:rPr lang="cs-CZ" sz="5500" b="1" dirty="0" smtClean="0"/>
              <a:t> 1,000 </a:t>
            </a:r>
            <a:r>
              <a:rPr lang="cs-CZ" sz="5500" b="1" dirty="0" err="1" smtClean="0"/>
              <a:t>years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old</a:t>
            </a:r>
            <a:r>
              <a:rPr lang="cs-CZ" sz="5500" b="1" dirty="0" smtClean="0"/>
              <a:t>. </a:t>
            </a:r>
            <a:r>
              <a:rPr lang="cs-CZ" sz="5500" b="1" dirty="0" err="1" smtClean="0"/>
              <a:t>With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its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new</a:t>
            </a:r>
            <a:r>
              <a:rPr lang="cs-CZ" sz="5500" b="1" dirty="0" smtClean="0"/>
              <a:t> centre in </a:t>
            </a:r>
            <a:r>
              <a:rPr lang="cs-CZ" sz="5500" b="1" dirty="0" err="1" smtClean="0"/>
              <a:t>Westminster</a:t>
            </a:r>
            <a:r>
              <a:rPr lang="cs-CZ" sz="5500" b="1" dirty="0" smtClean="0"/>
              <a:t>, </a:t>
            </a:r>
            <a:r>
              <a:rPr lang="cs-CZ" sz="5500" b="1" dirty="0" err="1" smtClean="0"/>
              <a:t>it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was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ready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for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the</a:t>
            </a:r>
            <a:r>
              <a:rPr lang="cs-CZ" sz="5500" b="1" dirty="0" smtClean="0"/>
              <a:t> </a:t>
            </a:r>
            <a:r>
              <a:rPr lang="cs-CZ" sz="5500" b="1" dirty="0" err="1" smtClean="0"/>
              <a:t>next</a:t>
            </a:r>
            <a:r>
              <a:rPr lang="cs-CZ" sz="5500" b="1" dirty="0" smtClean="0"/>
              <a:t> 1,000 </a:t>
            </a:r>
            <a:r>
              <a:rPr lang="cs-CZ" sz="5500" b="1" dirty="0" err="1" smtClean="0"/>
              <a:t>years</a:t>
            </a:r>
            <a:r>
              <a:rPr lang="cs-CZ" sz="5500" b="1" dirty="0" smtClean="0"/>
              <a:t>.</a:t>
            </a:r>
            <a:endParaRPr lang="cs-CZ" sz="5500" b="1" dirty="0"/>
          </a:p>
        </p:txBody>
      </p:sp>
    </p:spTree>
    <p:extLst>
      <p:ext uri="{BB962C8B-B14F-4D97-AF65-F5344CB8AC3E}">
        <p14:creationId xmlns:p14="http://schemas.microsoft.com/office/powerpoint/2010/main" val="13418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594171"/>
              </p:ext>
            </p:extLst>
          </p:nvPr>
        </p:nvGraphicFramePr>
        <p:xfrm>
          <a:off x="1369036" y="3233738"/>
          <a:ext cx="6405925" cy="334746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2672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SHIPTON, Vicky. </a:t>
                      </a:r>
                      <a:r>
                        <a:rPr lang="en-US" sz="1100" i="1" dirty="0" smtClean="0">
                          <a:effectLst/>
                        </a:rPr>
                        <a:t>London</a:t>
                      </a:r>
                      <a:r>
                        <a:rPr lang="en-US" sz="1100" dirty="0" smtClean="0">
                          <a:effectLst/>
                        </a:rPr>
                        <a:t>. Essex: Pearson Education Ltd, 2008, ISBN 978-1-4058-8164-7. 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WAHRA, Andreas.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9.5.2013]. Dostupný na WWW: http://cs.wikipedia.org/wiki/Soubor:Giulio-cesare-enhanced_1-800x1450.jpg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BRADY, A..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9.5.2013]. Dostupný na WWW: http://cs.wikipedia.org/wiki/Soubor:Boudiccastatue.jpg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9.5.2013]. Dostupný na WWW: </a:t>
                      </a:r>
                      <a:r>
                        <a:rPr lang="cs-CZ" sz="1100" dirty="0" smtClean="0">
                          <a:effectLst/>
                          <a:hlinkClick r:id="rId2"/>
                        </a:rPr>
                        <a:t>http://cs.wikipedia.org/wiki/Soubor:Edward_I_and_II.jpg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OTAKAR, Přemysl.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9.5.2013]. Dostupný na WWW: http://cs.wikipedia.org/wiki/Soubor:Westminster_cathedral.jpg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Youtube.com</a:t>
                      </a:r>
                      <a:r>
                        <a:rPr lang="cs-CZ" sz="1100" dirty="0" smtClean="0">
                          <a:effectLst/>
                        </a:rPr>
                        <a:t> [online]. [cit. </a:t>
                      </a:r>
                      <a:r>
                        <a:rPr lang="cs-CZ" sz="1100" smtClean="0">
                          <a:effectLst/>
                        </a:rPr>
                        <a:t>9.5.2013</a:t>
                      </a:r>
                      <a:r>
                        <a:rPr lang="cs-CZ" sz="1100" dirty="0" smtClean="0">
                          <a:effectLst/>
                        </a:rPr>
                        <a:t>]. Dostupný na WWW: https://www.youtube.com/watch?v=7bmboogEivk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764</Words>
  <Application>Microsoft Office PowerPoint</Application>
  <PresentationFormat>Předvádění na obrazovce (4:3)</PresentationFormat>
  <Paragraphs>77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systému Office</vt:lpstr>
      <vt:lpstr>Prezentace aplikace PowerPoint</vt:lpstr>
      <vt:lpstr>The Story Begins</vt:lpstr>
      <vt:lpstr>The Story Begins</vt:lpstr>
      <vt:lpstr>The Story Begins</vt:lpstr>
      <vt:lpstr>The Story Begins</vt:lpstr>
      <vt:lpstr>The Story Begins</vt:lpstr>
      <vt:lpstr>The Story Begins</vt:lpstr>
      <vt:lpstr>Prezentace aplikace PowerPoint</vt:lpstr>
      <vt:lpstr>The Story Begins</vt:lpstr>
      <vt:lpstr>The Story Begins</vt:lpstr>
      <vt:lpstr>The Story Begins</vt:lpstr>
      <vt:lpstr>The Story Begins</vt:lpstr>
      <vt:lpstr>The Story Begins</vt:lpstr>
      <vt:lpstr>The Story Begins</vt:lpstr>
      <vt:lpstr>London Bridge is Falling Down London Bridge Is Falling Down - YouTube</vt:lpstr>
      <vt:lpstr>London Bridge is Falling Down</vt:lpstr>
      <vt:lpstr>The Story Begins</vt:lpstr>
      <vt:lpstr>The Story Begins</vt:lpstr>
      <vt:lpstr>The Story Begins</vt:lpstr>
      <vt:lpstr>The Story Begins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Dana</cp:lastModifiedBy>
  <cp:revision>53</cp:revision>
  <dcterms:created xsi:type="dcterms:W3CDTF">2012-04-04T05:08:45Z</dcterms:created>
  <dcterms:modified xsi:type="dcterms:W3CDTF">2013-06-11T16:48:33Z</dcterms:modified>
</cp:coreProperties>
</file>