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s.wikipedia.org/wiki/Soubor:Southwark_reconstructed_glob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101868"/>
              </p:ext>
            </p:extLst>
          </p:nvPr>
        </p:nvGraphicFramePr>
        <p:xfrm>
          <a:off x="971600" y="2924944"/>
          <a:ext cx="7416823" cy="3346704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VY_32_INOVACE_4C_5_London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(5)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8.10.2012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A,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Británie, konkrétně s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oblastí divadel.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smtClean="0"/>
              <a:t>London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capitals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world</a:t>
            </a:r>
            <a:r>
              <a:rPr lang="cs-CZ" sz="5000" b="1" dirty="0" smtClean="0"/>
              <a:t>. Most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big </a:t>
            </a:r>
            <a:r>
              <a:rPr lang="cs-CZ" sz="5000" b="1" dirty="0" err="1" smtClean="0"/>
              <a:t>theatres</a:t>
            </a:r>
            <a:r>
              <a:rPr lang="cs-CZ" sz="5000" b="1" dirty="0" smtClean="0"/>
              <a:t> are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West</a:t>
            </a:r>
            <a:r>
              <a:rPr lang="cs-CZ" sz="5000" b="1" dirty="0" smtClean="0"/>
              <a:t> End.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 are more </a:t>
            </a:r>
            <a:r>
              <a:rPr lang="cs-CZ" sz="5000" b="1" dirty="0" err="1" smtClean="0"/>
              <a:t>than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fifty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theatres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this</a:t>
            </a:r>
            <a:r>
              <a:rPr lang="cs-CZ" sz="5000" b="1" dirty="0" smtClean="0"/>
              <a:t> area.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938176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1960" y="1600200"/>
            <a:ext cx="447484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Mousetrap</a:t>
            </a:r>
            <a:r>
              <a:rPr lang="cs-CZ" sz="5000" b="1" dirty="0" smtClean="0"/>
              <a:t>, by Agatha </a:t>
            </a:r>
            <a:r>
              <a:rPr lang="cs-CZ" sz="5000" b="1" dirty="0" err="1" smtClean="0"/>
              <a:t>Christie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West</a:t>
            </a:r>
            <a:r>
              <a:rPr lang="cs-CZ" sz="5000" b="1" dirty="0" smtClean="0"/>
              <a:t> End in 1952 and </a:t>
            </a:r>
            <a:r>
              <a:rPr lang="cs-CZ" sz="5000" b="1" dirty="0" err="1" smtClean="0"/>
              <a:t>you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see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same</a:t>
            </a:r>
            <a:r>
              <a:rPr lang="cs-CZ" sz="5000" b="1" dirty="0" smtClean="0"/>
              <a:t> play </a:t>
            </a:r>
            <a:r>
              <a:rPr lang="cs-CZ" sz="5000" b="1" dirty="0" err="1" smtClean="0"/>
              <a:t>today</a:t>
            </a:r>
            <a:r>
              <a:rPr lang="cs-CZ" sz="5000" b="1" dirty="0"/>
              <a:t>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532609" cy="3532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smtClean="0"/>
              <a:t>A lot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big </a:t>
            </a:r>
            <a:r>
              <a:rPr lang="cs-CZ" sz="5000" b="1" dirty="0" err="1" smtClean="0"/>
              <a:t>plays</a:t>
            </a:r>
            <a:r>
              <a:rPr lang="cs-CZ" sz="5000" b="1" dirty="0" smtClean="0"/>
              <a:t> in London </a:t>
            </a:r>
            <a:r>
              <a:rPr lang="cs-CZ" sz="5000" b="1" dirty="0" err="1" smtClean="0"/>
              <a:t>now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have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songs</a:t>
            </a:r>
            <a:r>
              <a:rPr lang="cs-CZ" sz="5000" b="1" dirty="0" smtClean="0"/>
              <a:t> and music in </a:t>
            </a:r>
            <a:r>
              <a:rPr lang="cs-CZ" sz="5000" b="1" dirty="0" err="1" smtClean="0"/>
              <a:t>them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Some</a:t>
            </a:r>
            <a:r>
              <a:rPr lang="cs-CZ" sz="5000" b="1" dirty="0" smtClean="0"/>
              <a:t> –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lion</a:t>
            </a:r>
            <a:r>
              <a:rPr lang="cs-CZ" sz="5000" b="1" dirty="0" smtClean="0"/>
              <a:t> King, Mary </a:t>
            </a:r>
            <a:r>
              <a:rPr lang="cs-CZ" sz="5000" b="1" dirty="0" err="1" smtClean="0"/>
              <a:t>Poppins</a:t>
            </a:r>
            <a:r>
              <a:rPr lang="cs-CZ" sz="5000" b="1" dirty="0" smtClean="0"/>
              <a:t> and Billy </a:t>
            </a:r>
            <a:r>
              <a:rPr lang="cs-CZ" sz="5000" b="1" dirty="0" err="1" smtClean="0"/>
              <a:t>Elliot</a:t>
            </a:r>
            <a:r>
              <a:rPr lang="cs-CZ" sz="5000" b="1" dirty="0" smtClean="0"/>
              <a:t> – </a:t>
            </a:r>
            <a:r>
              <a:rPr lang="cs-CZ" sz="5000" b="1" dirty="0" err="1" smtClean="0"/>
              <a:t>were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films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first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biggest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names</a:t>
            </a:r>
            <a:r>
              <a:rPr lang="cs-CZ" sz="5000" b="1" dirty="0" smtClean="0"/>
              <a:t>  in London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Andrew </a:t>
            </a:r>
            <a:r>
              <a:rPr lang="cs-CZ" sz="5000" b="1" dirty="0" err="1" smtClean="0"/>
              <a:t>Lloyd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Webber</a:t>
            </a:r>
            <a:r>
              <a:rPr lang="cs-CZ" sz="5000" b="1" dirty="0" smtClean="0"/>
              <a:t>. He </a:t>
            </a:r>
            <a:r>
              <a:rPr lang="cs-CZ" sz="5000" b="1" dirty="0" err="1" smtClean="0"/>
              <a:t>wrote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music </a:t>
            </a:r>
            <a:r>
              <a:rPr lang="cs-CZ" sz="5000" b="1" dirty="0" err="1" smtClean="0"/>
              <a:t>for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Cats</a:t>
            </a:r>
            <a:r>
              <a:rPr lang="cs-CZ" sz="5000" b="1" dirty="0" smtClean="0"/>
              <a:t> and Evita.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smtClean="0"/>
              <a:t>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1500s, </a:t>
            </a:r>
            <a:r>
              <a:rPr lang="cs-CZ" sz="5000" b="1" dirty="0" err="1" smtClean="0"/>
              <a:t>important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church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did</a:t>
            </a:r>
            <a:r>
              <a:rPr lang="cs-CZ" sz="5000" b="1" dirty="0" smtClean="0"/>
              <a:t> not </a:t>
            </a:r>
            <a:r>
              <a:rPr lang="cs-CZ" sz="5000" b="1" dirty="0" err="1" smtClean="0"/>
              <a:t>like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, so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were</a:t>
            </a:r>
            <a:r>
              <a:rPr lang="cs-CZ" sz="5000" b="1" dirty="0" smtClean="0"/>
              <a:t> no </a:t>
            </a:r>
            <a:r>
              <a:rPr lang="cs-CZ" sz="5000" b="1" dirty="0" err="1" smtClean="0"/>
              <a:t>theatres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inside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London´s</a:t>
            </a:r>
            <a:r>
              <a:rPr lang="cs-CZ" sz="5000" b="1" dirty="0" smtClean="0"/>
              <a:t> city </a:t>
            </a:r>
            <a:r>
              <a:rPr lang="cs-CZ" sz="5000" b="1" dirty="0" err="1" smtClean="0"/>
              <a:t>walls</a:t>
            </a:r>
            <a:r>
              <a:rPr lang="cs-CZ" sz="5000" b="1" dirty="0" smtClean="0"/>
              <a:t>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James </a:t>
            </a:r>
            <a:r>
              <a:rPr lang="cs-CZ" sz="5000" b="1" dirty="0" err="1" smtClean="0"/>
              <a:t>Burbage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first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outside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walls</a:t>
            </a:r>
            <a:r>
              <a:rPr lang="cs-CZ" sz="5000" b="1" dirty="0" smtClean="0"/>
              <a:t>, in 1576. </a:t>
            </a:r>
            <a:r>
              <a:rPr lang="cs-CZ" sz="5000" b="1" dirty="0" err="1" smtClean="0"/>
              <a:t>Twenty-one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years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later</a:t>
            </a:r>
            <a:r>
              <a:rPr lang="cs-CZ" sz="5000" b="1" dirty="0" smtClean="0"/>
              <a:t>, Peter Smith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building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Globe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south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river</a:t>
            </a:r>
            <a:r>
              <a:rPr lang="cs-CZ" sz="5000" b="1" dirty="0" smtClean="0"/>
              <a:t>, in </a:t>
            </a:r>
            <a:r>
              <a:rPr lang="cs-CZ" sz="5000" b="1" dirty="0" err="1" smtClean="0"/>
              <a:t>Southwark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biggest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in London, and a lot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Londoners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saw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plays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first</a:t>
            </a:r>
            <a:r>
              <a:rPr lang="cs-CZ" sz="5000" b="1" dirty="0" smtClean="0"/>
              <a:t> play </a:t>
            </a:r>
            <a:r>
              <a:rPr lang="cs-CZ" sz="5000" b="1" dirty="0" err="1" smtClean="0"/>
              <a:t>at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Globe </a:t>
            </a:r>
            <a:r>
              <a:rPr lang="cs-CZ" sz="5000" b="1" dirty="0" err="1" smtClean="0"/>
              <a:t>was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/>
              <a:t> </a:t>
            </a:r>
            <a:r>
              <a:rPr lang="cs-CZ" sz="5000" b="1" dirty="0" smtClean="0"/>
              <a:t>Roman Julius Caesar.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90864" cy="1143000"/>
          </a:xfrm>
        </p:spPr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2596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William Shakespeare (1564-1616)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Britain´s</a:t>
            </a:r>
            <a:r>
              <a:rPr lang="cs-CZ" sz="5000" b="1" dirty="0" smtClean="0"/>
              <a:t> most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writer</a:t>
            </a:r>
            <a:r>
              <a:rPr lang="cs-CZ" sz="5000" b="1" dirty="0" smtClean="0"/>
              <a:t>. He </a:t>
            </a:r>
            <a:r>
              <a:rPr lang="cs-CZ" sz="5000" b="1" dirty="0" err="1" smtClean="0"/>
              <a:t>lived</a:t>
            </a:r>
            <a:r>
              <a:rPr lang="cs-CZ" sz="5000" b="1" dirty="0" smtClean="0"/>
              <a:t> in London </a:t>
            </a:r>
            <a:r>
              <a:rPr lang="cs-CZ" sz="5000" b="1" dirty="0" err="1" smtClean="0"/>
              <a:t>for</a:t>
            </a:r>
            <a:r>
              <a:rPr lang="cs-CZ" sz="5000" b="1" dirty="0" smtClean="0"/>
              <a:t> most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his </a:t>
            </a:r>
            <a:r>
              <a:rPr lang="cs-CZ" sz="5000" b="1" dirty="0" err="1" smtClean="0"/>
              <a:t>life</a:t>
            </a:r>
            <a:r>
              <a:rPr lang="cs-CZ" sz="5000" b="1" dirty="0" smtClean="0"/>
              <a:t>, and </a:t>
            </a:r>
            <a:r>
              <a:rPr lang="cs-CZ" sz="5000" b="1" dirty="0" err="1" smtClean="0"/>
              <a:t>Londoners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saw</a:t>
            </a:r>
            <a:r>
              <a:rPr lang="cs-CZ" sz="5000" b="1" dirty="0" smtClean="0"/>
              <a:t> most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his </a:t>
            </a:r>
            <a:r>
              <a:rPr lang="cs-CZ" sz="5000" b="1" dirty="0" err="1" smtClean="0"/>
              <a:t>thirty-seven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plays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at</a:t>
            </a:r>
            <a:r>
              <a:rPr lang="cs-CZ" sz="5000" b="1" dirty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Globe.</a:t>
            </a:r>
            <a:endParaRPr lang="cs-CZ" sz="50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320" y="764704"/>
            <a:ext cx="3724275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r>
              <a:rPr lang="cs-CZ" dirty="0" smtClean="0"/>
              <a:t> - </a:t>
            </a:r>
            <a:r>
              <a:rPr lang="cs-CZ" b="1" dirty="0" err="1" smtClean="0"/>
              <a:t>Boys</a:t>
            </a:r>
            <a:r>
              <a:rPr lang="cs-CZ" b="1" dirty="0" smtClean="0"/>
              <a:t> </a:t>
            </a:r>
            <a:r>
              <a:rPr lang="cs-CZ" b="1" dirty="0"/>
              <a:t>and </a:t>
            </a:r>
            <a:r>
              <a:rPr lang="cs-CZ" b="1" dirty="0" err="1" smtClean="0"/>
              <a:t>girls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In </a:t>
            </a:r>
            <a:r>
              <a:rPr lang="cs-CZ" sz="5000" b="1" dirty="0" err="1" smtClean="0"/>
              <a:t>Shakespeare´s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time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women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could</a:t>
            </a:r>
            <a:r>
              <a:rPr lang="cs-CZ" sz="5000" b="1" dirty="0" smtClean="0"/>
              <a:t> not </a:t>
            </a:r>
            <a:r>
              <a:rPr lang="cs-CZ" sz="5000" b="1" dirty="0" err="1" smtClean="0"/>
              <a:t>be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plays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plays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all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men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film Shakespeare in Love </a:t>
            </a:r>
            <a:r>
              <a:rPr lang="cs-CZ" sz="5000" b="1" dirty="0" err="1" smtClean="0"/>
              <a:t>was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this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Men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played</a:t>
            </a:r>
            <a:r>
              <a:rPr lang="cs-CZ" sz="5000" b="1" dirty="0" smtClean="0"/>
              <a:t> Juliet in Romeo </a:t>
            </a:r>
            <a:r>
              <a:rPr lang="cs-CZ" sz="5000" b="1" dirty="0" err="1" smtClean="0"/>
              <a:t>an</a:t>
            </a:r>
            <a:r>
              <a:rPr lang="cs-CZ" sz="5000" b="1" dirty="0" smtClean="0"/>
              <a:t> Juliet and </a:t>
            </a:r>
            <a:r>
              <a:rPr lang="cs-CZ" sz="5000" b="1" dirty="0" err="1" smtClean="0"/>
              <a:t>Ophelia</a:t>
            </a:r>
            <a:r>
              <a:rPr lang="cs-CZ" sz="5000" b="1" dirty="0" smtClean="0"/>
              <a:t> in Hamlet.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first</a:t>
            </a:r>
            <a:r>
              <a:rPr lang="cs-CZ" sz="5000" b="1" dirty="0" smtClean="0"/>
              <a:t> Globe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closed</a:t>
            </a:r>
            <a:r>
              <a:rPr lang="cs-CZ" sz="5000" b="1" dirty="0" smtClean="0"/>
              <a:t> in 1642, and </a:t>
            </a:r>
            <a:r>
              <a:rPr lang="cs-CZ" sz="5000" b="1" dirty="0" err="1" smtClean="0"/>
              <a:t>builders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destroyed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later</a:t>
            </a:r>
            <a:r>
              <a:rPr lang="cs-CZ" sz="5000" b="1" dirty="0" smtClean="0"/>
              <a:t>.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1970s </a:t>
            </a:r>
            <a:r>
              <a:rPr lang="cs-CZ" sz="5000" b="1" dirty="0" err="1" smtClean="0"/>
              <a:t>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American</a:t>
            </a:r>
            <a:r>
              <a:rPr lang="cs-CZ" sz="5000" b="1" dirty="0" smtClean="0"/>
              <a:t>, Sam </a:t>
            </a:r>
            <a:r>
              <a:rPr lang="cs-CZ" sz="5000" b="1" dirty="0" err="1" smtClean="0"/>
              <a:t>Wanamaker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wanted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build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theatre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again</a:t>
            </a:r>
            <a:r>
              <a:rPr lang="cs-CZ" sz="5000" b="1" dirty="0" smtClean="0"/>
              <a:t>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541020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Theatre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After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thirty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years</a:t>
            </a:r>
            <a:r>
              <a:rPr lang="cs-CZ" sz="5000" b="1" dirty="0" smtClean="0"/>
              <a:t> and o lot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money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Globe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now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its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old</a:t>
            </a:r>
            <a:r>
              <a:rPr lang="cs-CZ" sz="5000" b="1" dirty="0" smtClean="0"/>
              <a:t> place in </a:t>
            </a:r>
            <a:r>
              <a:rPr lang="cs-CZ" sz="5000" b="1" dirty="0" err="1" smtClean="0"/>
              <a:t>Southwark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You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see</a:t>
            </a:r>
            <a:r>
              <a:rPr lang="cs-CZ" sz="5000" b="1" dirty="0" smtClean="0"/>
              <a:t> a Shakespeare play </a:t>
            </a:r>
            <a:r>
              <a:rPr lang="cs-CZ" sz="5000" b="1" dirty="0" err="1" smtClean="0"/>
              <a:t>at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Globe!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96890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0739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570821"/>
              </p:ext>
            </p:extLst>
          </p:nvPr>
        </p:nvGraphicFramePr>
        <p:xfrm>
          <a:off x="1369036" y="3233738"/>
          <a:ext cx="6405925" cy="238353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REGGAE, </a:t>
                      </a:r>
                      <a:r>
                        <a:rPr lang="cs-CZ" sz="1100" dirty="0" err="1" smtClean="0">
                          <a:effectLst/>
                        </a:rPr>
                        <a:t>Gary</a:t>
                      </a:r>
                      <a:r>
                        <a:rPr lang="cs-CZ" sz="1100" dirty="0" smtClean="0">
                          <a:effectLst/>
                        </a:rPr>
                        <a:t>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</a:t>
                      </a:r>
                      <a:r>
                        <a:rPr lang="cs-CZ" sz="1100" dirty="0" smtClean="0">
                          <a:effectLst/>
                          <a:hlinkClick r:id="rId2"/>
                        </a:rPr>
                        <a:t>http://cs.wikipedia.org/wiki/Soubor:Southwark_reconstructed_globe.jpg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http://cs.wikipedia.org/wiki/Soubor:Agatha_Christie.png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HELMOLT.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</a:t>
                      </a:r>
                      <a:r>
                        <a:rPr lang="cs-CZ" sz="1100" smtClean="0">
                          <a:effectLst/>
                        </a:rPr>
                        <a:t>9.5.2013</a:t>
                      </a:r>
                      <a:r>
                        <a:rPr lang="cs-CZ" sz="1100" dirty="0" smtClean="0">
                          <a:effectLst/>
                        </a:rPr>
                        <a:t>]. Dostupný na WWW: http://cs.wikipedia.org/wiki/Soubor:Hw-shakespeare.png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500</Words>
  <Application>Microsoft Office PowerPoint</Application>
  <PresentationFormat>Předvádění na obrazovce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London Theatre</vt:lpstr>
      <vt:lpstr>London Theatre</vt:lpstr>
      <vt:lpstr>London Theatre</vt:lpstr>
      <vt:lpstr>London Theatre</vt:lpstr>
      <vt:lpstr>London Theatre</vt:lpstr>
      <vt:lpstr>London Theatre</vt:lpstr>
      <vt:lpstr>London Theatre</vt:lpstr>
      <vt:lpstr>London Theatre</vt:lpstr>
      <vt:lpstr>London Theatre - Boys and girls</vt:lpstr>
      <vt:lpstr>London Theatre</vt:lpstr>
      <vt:lpstr>London Theatre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46</cp:revision>
  <dcterms:created xsi:type="dcterms:W3CDTF">2012-04-04T05:08:45Z</dcterms:created>
  <dcterms:modified xsi:type="dcterms:W3CDTF">2013-06-10T06:01:24Z</dcterms:modified>
</cp:coreProperties>
</file>