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732" r:id="rId2"/>
  </p:sldMasterIdLst>
  <p:sldIdLst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93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572608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VY_32_INOVACE_4C_7_London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(7)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 17.10.2012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London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home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7,200,000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same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number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lived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in 1900. At </a:t>
            </a:r>
            <a:r>
              <a:rPr lang="cs-CZ" sz="4500" b="1" dirty="0" err="1" smtClean="0"/>
              <a:t>that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time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biggest</a:t>
            </a:r>
            <a:r>
              <a:rPr lang="cs-CZ" sz="4500" b="1" dirty="0" smtClean="0"/>
              <a:t> city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52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500" b="1" dirty="0" smtClean="0"/>
              <a:t>But </a:t>
            </a:r>
            <a:r>
              <a:rPr lang="cs-CZ" sz="4500" b="1" dirty="0" err="1" smtClean="0"/>
              <a:t>homes</a:t>
            </a:r>
            <a:r>
              <a:rPr lang="cs-CZ" sz="4500" b="1" dirty="0" smtClean="0"/>
              <a:t> in London are very </a:t>
            </a:r>
            <a:r>
              <a:rPr lang="cs-CZ" sz="4500" b="1" dirty="0" err="1" smtClean="0"/>
              <a:t>different</a:t>
            </a:r>
            <a:r>
              <a:rPr lang="cs-CZ" sz="4500" b="1" dirty="0" smtClean="0"/>
              <a:t>. Many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city´s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richest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areas</a:t>
            </a:r>
            <a:r>
              <a:rPr lang="cs-CZ" sz="4500" b="1" dirty="0" smtClean="0"/>
              <a:t> are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west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– in </a:t>
            </a:r>
            <a:r>
              <a:rPr lang="cs-CZ" sz="4500" b="1" dirty="0" err="1" smtClean="0"/>
              <a:t>Kensington</a:t>
            </a:r>
            <a:r>
              <a:rPr lang="cs-CZ" sz="4500" b="1" dirty="0" smtClean="0"/>
              <a:t> and </a:t>
            </a:r>
            <a:r>
              <a:rPr lang="cs-CZ" sz="4500" b="1" dirty="0" err="1" smtClean="0"/>
              <a:t>Knightbridge</a:t>
            </a:r>
            <a:r>
              <a:rPr lang="cs-CZ" sz="4500" b="1" dirty="0" smtClean="0"/>
              <a:t>. In 2001, </a:t>
            </a:r>
            <a:r>
              <a:rPr lang="cs-CZ" sz="4500" b="1" dirty="0" err="1" smtClean="0"/>
              <a:t>somebody</a:t>
            </a:r>
            <a:r>
              <a:rPr lang="cs-CZ" sz="4500" b="1" dirty="0" smtClean="0"/>
              <a:t> sold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most </a:t>
            </a:r>
            <a:r>
              <a:rPr lang="cs-CZ" sz="4500" b="1" dirty="0" err="1" smtClean="0"/>
              <a:t>expensive</a:t>
            </a:r>
            <a:r>
              <a:rPr lang="cs-CZ" sz="4500" b="1" dirty="0" smtClean="0"/>
              <a:t> house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city, </a:t>
            </a:r>
            <a:r>
              <a:rPr lang="cs-CZ" sz="4500" b="1" dirty="0" err="1" smtClean="0"/>
              <a:t>near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Kensington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wanted</a:t>
            </a:r>
            <a:r>
              <a:rPr lang="cs-CZ" sz="4500" b="1" dirty="0" smtClean="0"/>
              <a:t> </a:t>
            </a:r>
            <a:r>
              <a:rPr lang="cs-CZ" sz="4500" b="1" dirty="0"/>
              <a:t>₤</a:t>
            </a:r>
            <a:r>
              <a:rPr lang="cs-CZ" sz="4500" b="1" dirty="0" smtClean="0"/>
              <a:t>85,000,000 </a:t>
            </a:r>
            <a:r>
              <a:rPr lang="cs-CZ" sz="4500" b="1" dirty="0" err="1" smtClean="0"/>
              <a:t>for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it!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course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very </a:t>
            </a:r>
            <a:r>
              <a:rPr lang="cs-CZ" sz="4500" b="1" dirty="0" err="1" smtClean="0"/>
              <a:t>different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other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areas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city.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1700s and 1800s,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built</a:t>
            </a:r>
            <a:r>
              <a:rPr lang="cs-CZ" sz="4500" b="1" dirty="0" smtClean="0"/>
              <a:t> many </a:t>
            </a:r>
            <a:r>
              <a:rPr lang="cs-CZ" sz="4500" b="1" dirty="0" err="1" smtClean="0"/>
              <a:t>houses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east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old</a:t>
            </a:r>
            <a:r>
              <a:rPr lang="cs-CZ" sz="4500" b="1" dirty="0" smtClean="0"/>
              <a:t> city </a:t>
            </a:r>
            <a:r>
              <a:rPr lang="cs-CZ" sz="4500" b="1" dirty="0" err="1" smtClean="0"/>
              <a:t>walls</a:t>
            </a:r>
            <a:r>
              <a:rPr lang="cs-CZ" sz="4500" b="1" dirty="0" smtClean="0"/>
              <a:t>. In </a:t>
            </a:r>
            <a:r>
              <a:rPr lang="cs-CZ" sz="4500" b="1" dirty="0" err="1" smtClean="0"/>
              <a:t>this</a:t>
            </a:r>
            <a:r>
              <a:rPr lang="cs-CZ" sz="4500" b="1" dirty="0" smtClean="0"/>
              <a:t> area,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East End, most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did</a:t>
            </a:r>
            <a:r>
              <a:rPr lang="cs-CZ" sz="4500" b="1" dirty="0" smtClean="0"/>
              <a:t> not </a:t>
            </a:r>
            <a:r>
              <a:rPr lang="cs-CZ" sz="4500" b="1" dirty="0" err="1" smtClean="0"/>
              <a:t>have</a:t>
            </a:r>
            <a:r>
              <a:rPr lang="cs-CZ" sz="4500" b="1" dirty="0" smtClean="0"/>
              <a:t> much </a:t>
            </a:r>
            <a:r>
              <a:rPr lang="cs-CZ" sz="4500" b="1" dirty="0" err="1" smtClean="0"/>
              <a:t>money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houses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were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small</a:t>
            </a:r>
            <a:r>
              <a:rPr lang="cs-CZ" sz="4500" b="1" dirty="0" smtClean="0"/>
              <a:t>, and </a:t>
            </a:r>
            <a:r>
              <a:rPr lang="cs-CZ" sz="4500" b="1" dirty="0" err="1" smtClean="0"/>
              <a:t>sometimes</a:t>
            </a:r>
            <a:r>
              <a:rPr lang="cs-CZ" sz="4500" b="1" dirty="0" smtClean="0"/>
              <a:t> 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one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family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lived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same</a:t>
            </a:r>
            <a:r>
              <a:rPr lang="cs-CZ" sz="4500" b="1" dirty="0" smtClean="0"/>
              <a:t> house. </a:t>
            </a:r>
            <a:r>
              <a:rPr lang="cs-CZ" sz="4500" b="1" dirty="0" err="1" smtClean="0"/>
              <a:t>They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used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same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kitchen</a:t>
            </a:r>
            <a:r>
              <a:rPr lang="cs-CZ" sz="4500" b="1" dirty="0" smtClean="0"/>
              <a:t> and </a:t>
            </a:r>
            <a:r>
              <a:rPr lang="cs-CZ" sz="4500" b="1" dirty="0" err="1" smtClean="0"/>
              <a:t>outside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toilet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World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War</a:t>
            </a:r>
            <a:r>
              <a:rPr lang="cs-CZ" sz="4500" b="1" dirty="0" smtClean="0"/>
              <a:t> II </a:t>
            </a:r>
            <a:r>
              <a:rPr lang="cs-CZ" sz="4500" b="1" dirty="0" err="1" smtClean="0"/>
              <a:t>destroyed</a:t>
            </a:r>
            <a:r>
              <a:rPr lang="cs-CZ" sz="4500" b="1" dirty="0" smtClean="0"/>
              <a:t> many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houses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East End. </a:t>
            </a:r>
            <a:r>
              <a:rPr lang="cs-CZ" sz="4500" b="1" dirty="0" err="1" smtClean="0"/>
              <a:t>After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war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British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government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pulled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down</a:t>
            </a:r>
            <a:r>
              <a:rPr lang="cs-CZ" sz="4500" b="1" dirty="0" smtClean="0"/>
              <a:t> more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these </a:t>
            </a:r>
            <a:r>
              <a:rPr lang="cs-CZ" sz="4500" b="1" dirty="0" err="1" smtClean="0"/>
              <a:t>houses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started</a:t>
            </a:r>
            <a:r>
              <a:rPr lang="cs-CZ" sz="4500" b="1" smtClean="0"/>
              <a:t> to build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tall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buildings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for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area.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5313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Listen to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bells</a:t>
            </a:r>
            <a:r>
              <a:rPr lang="cs-CZ" sz="4000" b="1" dirty="0" smtClean="0"/>
              <a:t>!</a:t>
            </a:r>
          </a:p>
          <a:p>
            <a:pPr marL="0" indent="0" algn="ctr">
              <a:buNone/>
            </a:pPr>
            <a:r>
              <a:rPr lang="cs-CZ" sz="4000" b="1" dirty="0" err="1" smtClean="0"/>
              <a:t>Some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Londoners</a:t>
            </a:r>
            <a:r>
              <a:rPr lang="cs-CZ" sz="4000" b="1" dirty="0" smtClean="0"/>
              <a:t> are </a:t>
            </a:r>
            <a:r>
              <a:rPr lang="cs-CZ" sz="4000" b="1" dirty="0" err="1" smtClean="0"/>
              <a:t>Cockneys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name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people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from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one</a:t>
            </a:r>
            <a:r>
              <a:rPr lang="cs-CZ" sz="4000" b="1" dirty="0" smtClean="0"/>
              <a:t> area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East End. </a:t>
            </a:r>
            <a:r>
              <a:rPr lang="cs-CZ" sz="4000" b="1" dirty="0" err="1" smtClean="0"/>
              <a:t>Cockneys</a:t>
            </a:r>
            <a:r>
              <a:rPr lang="cs-CZ" sz="4000" b="1" dirty="0" smtClean="0"/>
              <a:t> are </a:t>
            </a:r>
            <a:r>
              <a:rPr lang="cs-CZ" sz="4000" b="1" dirty="0" err="1" smtClean="0"/>
              <a:t>born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near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sound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Bow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Bells</a:t>
            </a:r>
            <a:r>
              <a:rPr lang="cs-CZ" sz="4000" b="1" dirty="0" smtClean="0"/>
              <a:t> –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bells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church</a:t>
            </a:r>
            <a:r>
              <a:rPr lang="cs-CZ" sz="4000" b="1" dirty="0" smtClean="0"/>
              <a:t>, St Mary-</a:t>
            </a:r>
            <a:r>
              <a:rPr lang="cs-CZ" sz="4000" b="1" dirty="0" err="1" smtClean="0"/>
              <a:t>le</a:t>
            </a:r>
            <a:r>
              <a:rPr lang="cs-CZ" sz="4000" b="1" dirty="0" smtClean="0"/>
              <a:t>-</a:t>
            </a:r>
            <a:r>
              <a:rPr lang="cs-CZ" sz="4000" b="1" dirty="0" err="1" smtClean="0"/>
              <a:t>Bow</a:t>
            </a:r>
            <a:r>
              <a:rPr lang="cs-CZ" sz="4000" b="1" dirty="0" smtClean="0"/>
              <a:t>, in </a:t>
            </a:r>
            <a:r>
              <a:rPr lang="cs-CZ" sz="4000" b="1" dirty="0" err="1" smtClean="0"/>
              <a:t>Cheapside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25%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in London </a:t>
            </a:r>
            <a:r>
              <a:rPr lang="cs-CZ" sz="4500" b="1" dirty="0" err="1" smtClean="0"/>
              <a:t>were</a:t>
            </a:r>
            <a:r>
              <a:rPr lang="cs-CZ" sz="4500" b="1" dirty="0" smtClean="0"/>
              <a:t> not </a:t>
            </a:r>
            <a:r>
              <a:rPr lang="cs-CZ" sz="4500" b="1" dirty="0" err="1" smtClean="0"/>
              <a:t>born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there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come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capital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other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areas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Britain</a:t>
            </a:r>
            <a:r>
              <a:rPr lang="cs-CZ" sz="4500" b="1" dirty="0" smtClean="0"/>
              <a:t>. Many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come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other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countries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There</a:t>
            </a:r>
            <a:r>
              <a:rPr lang="cs-CZ" sz="4500" b="1" dirty="0" smtClean="0"/>
              <a:t> are </a:t>
            </a:r>
            <a:r>
              <a:rPr lang="cs-CZ" sz="4500" b="1" dirty="0" err="1" smtClean="0"/>
              <a:t>Chinese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London´s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Chinatown</a:t>
            </a:r>
            <a:r>
              <a:rPr lang="cs-CZ" sz="4500" b="1" dirty="0" smtClean="0"/>
              <a:t>,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Soho area.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India, </a:t>
            </a:r>
            <a:r>
              <a:rPr lang="cs-CZ" sz="4500" b="1" dirty="0" err="1" smtClean="0"/>
              <a:t>Pakistan</a:t>
            </a:r>
            <a:r>
              <a:rPr lang="cs-CZ" sz="4500" b="1" dirty="0" smtClean="0"/>
              <a:t> and </a:t>
            </a:r>
            <a:r>
              <a:rPr lang="cs-CZ" sz="4500" b="1" dirty="0" err="1" smtClean="0"/>
              <a:t>Bangladesh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came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East End </a:t>
            </a:r>
            <a:r>
              <a:rPr lang="cs-CZ" sz="4500" b="1" dirty="0" err="1" smtClean="0"/>
              <a:t>after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War</a:t>
            </a:r>
            <a:r>
              <a:rPr lang="cs-CZ" sz="4500" b="1" dirty="0" smtClean="0"/>
              <a:t> II.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smtClean="0"/>
              <a:t>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1950s, many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moved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West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Indies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area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Notting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Hill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west</a:t>
            </a:r>
            <a:r>
              <a:rPr lang="cs-CZ" sz="4500" b="1" dirty="0" smtClean="0"/>
              <a:t> London. </a:t>
            </a:r>
            <a:r>
              <a:rPr lang="cs-CZ" sz="4500" b="1" dirty="0" err="1" smtClean="0"/>
              <a:t>Every</a:t>
            </a:r>
            <a:r>
              <a:rPr lang="cs-CZ" sz="4500" b="1" dirty="0" smtClean="0"/>
              <a:t> August </a:t>
            </a:r>
            <a:r>
              <a:rPr lang="cs-CZ" sz="4500" b="1" dirty="0" err="1" smtClean="0"/>
              <a:t>there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a big street party in </a:t>
            </a:r>
            <a:r>
              <a:rPr lang="cs-CZ" sz="4500" b="1" dirty="0" err="1" smtClean="0"/>
              <a:t>Notting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Hill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with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Caribbean</a:t>
            </a:r>
            <a:r>
              <a:rPr lang="cs-CZ" sz="4500" b="1" dirty="0" smtClean="0"/>
              <a:t> music.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Today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many </a:t>
            </a:r>
            <a:r>
              <a:rPr lang="cs-CZ" sz="4500" b="1" dirty="0" err="1" smtClean="0"/>
              <a:t>countries</a:t>
            </a:r>
            <a:r>
              <a:rPr lang="cs-CZ" sz="4500" b="1" dirty="0" smtClean="0"/>
              <a:t> live in </a:t>
            </a:r>
            <a:r>
              <a:rPr lang="cs-CZ" sz="4500" b="1" dirty="0" err="1" smtClean="0"/>
              <a:t>every</a:t>
            </a:r>
            <a:r>
              <a:rPr lang="cs-CZ" sz="4500" b="1" dirty="0" smtClean="0"/>
              <a:t> area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city. </a:t>
            </a:r>
            <a:r>
              <a:rPr lang="cs-CZ" sz="4500" b="1" dirty="0" err="1" smtClean="0"/>
              <a:t>You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hear</a:t>
            </a:r>
            <a:r>
              <a:rPr lang="cs-CZ" sz="4500" b="1" dirty="0" smtClean="0"/>
              <a:t> 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250 </a:t>
            </a:r>
            <a:r>
              <a:rPr lang="cs-CZ" sz="4500" b="1" dirty="0" err="1" smtClean="0"/>
              <a:t>languages</a:t>
            </a:r>
            <a:r>
              <a:rPr lang="cs-CZ" sz="4500" b="1" dirty="0" smtClean="0"/>
              <a:t> on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streets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London, and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changing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all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time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From</a:t>
            </a:r>
            <a:r>
              <a:rPr lang="cs-CZ" sz="4500" b="1" dirty="0" smtClean="0"/>
              <a:t> 1993 to 2002, 726,000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other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countries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moved</a:t>
            </a:r>
            <a:r>
              <a:rPr lang="cs-CZ" sz="4500" b="1" dirty="0" smtClean="0"/>
              <a:t> to London. </a:t>
            </a:r>
            <a:r>
              <a:rPr lang="cs-CZ" sz="4500" b="1" dirty="0" err="1" smtClean="0"/>
              <a:t>Today</a:t>
            </a:r>
            <a:r>
              <a:rPr lang="cs-CZ" sz="4500" b="1" dirty="0" smtClean="0"/>
              <a:t>, a lot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come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countries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east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Europe</a:t>
            </a:r>
            <a:r>
              <a:rPr lang="cs-CZ" sz="4500" b="1" dirty="0" smtClean="0"/>
              <a:t>. London </a:t>
            </a:r>
            <a:r>
              <a:rPr lang="cs-CZ" sz="4500" b="1" dirty="0" err="1" smtClean="0"/>
              <a:t>really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one</a:t>
            </a:r>
            <a:r>
              <a:rPr lang="cs-CZ" sz="4500" b="1" smtClean="0"/>
              <a:t> city.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East and </a:t>
            </a:r>
            <a:r>
              <a:rPr lang="cs-CZ" dirty="0" err="1" smtClean="0"/>
              <a:t>West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1070</TotalTime>
  <Words>531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Shluk</vt:lpstr>
      <vt:lpstr>Prezentace aplikace PowerPoint</vt:lpstr>
      <vt:lpstr>East and West</vt:lpstr>
      <vt:lpstr>East and West</vt:lpstr>
      <vt:lpstr>East and West</vt:lpstr>
      <vt:lpstr>East and West</vt:lpstr>
      <vt:lpstr>East and West</vt:lpstr>
      <vt:lpstr>East and West</vt:lpstr>
      <vt:lpstr>East and West</vt:lpstr>
      <vt:lpstr>East and West</vt:lpstr>
      <vt:lpstr>East and West</vt:lpstr>
      <vt:lpstr>East and West</vt:lpstr>
      <vt:lpstr>East and West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Dana</cp:lastModifiedBy>
  <cp:revision>52</cp:revision>
  <dcterms:created xsi:type="dcterms:W3CDTF">2012-04-04T05:08:45Z</dcterms:created>
  <dcterms:modified xsi:type="dcterms:W3CDTF">2013-06-11T17:51:47Z</dcterms:modified>
</cp:coreProperties>
</file>