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301379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VY_32_INOVACE_4C_8_London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(8)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24.10.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London´s</a:t>
            </a:r>
            <a:r>
              <a:rPr lang="cs-CZ" dirty="0" smtClean="0"/>
              <a:t> </a:t>
            </a:r>
            <a:r>
              <a:rPr lang="cs-CZ" dirty="0" err="1" smtClean="0"/>
              <a:t>Ups</a:t>
            </a:r>
            <a:r>
              <a:rPr lang="cs-CZ" dirty="0" smtClean="0"/>
              <a:t> and </a:t>
            </a:r>
            <a:r>
              <a:rPr lang="cs-CZ" dirty="0" err="1" smtClean="0"/>
              <a:t>Downs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8000" b="1" dirty="0" err="1" smtClean="0"/>
              <a:t>There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were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good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times</a:t>
            </a:r>
            <a:r>
              <a:rPr lang="cs-CZ" sz="8000" b="1" dirty="0" smtClean="0"/>
              <a:t> and </a:t>
            </a:r>
            <a:r>
              <a:rPr lang="cs-CZ" sz="8000" b="1" dirty="0" err="1" smtClean="0"/>
              <a:t>bad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times</a:t>
            </a:r>
            <a:r>
              <a:rPr lang="cs-CZ" sz="8000" b="1" dirty="0" smtClean="0"/>
              <a:t> in </a:t>
            </a:r>
            <a:r>
              <a:rPr lang="cs-CZ" sz="8000" b="1" dirty="0" err="1" smtClean="0"/>
              <a:t>the</a:t>
            </a:r>
            <a:r>
              <a:rPr lang="cs-CZ" sz="8000" b="1" dirty="0" smtClean="0"/>
              <a:t> long story </a:t>
            </a:r>
            <a:r>
              <a:rPr lang="cs-CZ" sz="8000" b="1" dirty="0" err="1" smtClean="0"/>
              <a:t>of</a:t>
            </a:r>
            <a:r>
              <a:rPr lang="cs-CZ" sz="8000" b="1" dirty="0" smtClean="0"/>
              <a:t> London.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225108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1348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000" b="1" dirty="0" smtClean="0"/>
              <a:t>A very </a:t>
            </a:r>
            <a:r>
              <a:rPr lang="cs-CZ" sz="7000" b="1" dirty="0" err="1" smtClean="0"/>
              <a:t>bad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ilness</a:t>
            </a:r>
            <a:r>
              <a:rPr lang="cs-CZ" sz="7000" b="1" dirty="0" smtClean="0"/>
              <a:t> hit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London. </a:t>
            </a:r>
            <a:r>
              <a:rPr lang="cs-CZ" sz="7000" b="1" dirty="0" err="1" smtClean="0"/>
              <a:t>Half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all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Londoners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died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363399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1558-1603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7000" b="1" dirty="0" smtClean="0"/>
              <a:t>Elizabeth I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queen</a:t>
            </a:r>
            <a:r>
              <a:rPr lang="cs-CZ" sz="7000" b="1" dirty="0" smtClean="0"/>
              <a:t>. At </a:t>
            </a:r>
            <a:r>
              <a:rPr lang="cs-CZ" sz="7000" b="1" dirty="0" err="1" smtClean="0"/>
              <a:t>this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time</a:t>
            </a:r>
            <a:r>
              <a:rPr lang="cs-CZ" sz="7000" b="1" dirty="0" smtClean="0"/>
              <a:t> – in </a:t>
            </a:r>
            <a:r>
              <a:rPr lang="cs-CZ" sz="7000" b="1" dirty="0" err="1" smtClean="0"/>
              <a:t>Elizabethan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England</a:t>
            </a:r>
            <a:r>
              <a:rPr lang="cs-CZ" sz="7000" b="1" dirty="0" smtClean="0"/>
              <a:t> –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country´s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capital</a:t>
            </a:r>
            <a:r>
              <a:rPr lang="cs-CZ" sz="7000" b="1" dirty="0" smtClean="0"/>
              <a:t> city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rich</a:t>
            </a:r>
            <a:r>
              <a:rPr lang="cs-CZ" sz="7000" b="1" dirty="0" smtClean="0"/>
              <a:t> and </a:t>
            </a:r>
            <a:r>
              <a:rPr lang="cs-CZ" sz="7000" b="1" dirty="0" err="1" smtClean="0"/>
              <a:t>strong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with</a:t>
            </a:r>
            <a:r>
              <a:rPr lang="cs-CZ" sz="7000" b="1" dirty="0" smtClean="0"/>
              <a:t> more and more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and more and more </a:t>
            </a:r>
            <a:r>
              <a:rPr lang="cs-CZ" sz="7000" b="1" dirty="0" err="1" smtClean="0"/>
              <a:t>buildings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1605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Guy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Fawkes</a:t>
            </a:r>
            <a:r>
              <a:rPr lang="cs-CZ" sz="7000" b="1" dirty="0" smtClean="0"/>
              <a:t> and his </a:t>
            </a:r>
            <a:r>
              <a:rPr lang="cs-CZ" sz="7000" b="1" dirty="0" err="1" smtClean="0"/>
              <a:t>friends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did</a:t>
            </a:r>
            <a:r>
              <a:rPr lang="cs-CZ" sz="7000" b="1" dirty="0" smtClean="0"/>
              <a:t> not </a:t>
            </a:r>
            <a:r>
              <a:rPr lang="cs-CZ" sz="7000" b="1" dirty="0" err="1" smtClean="0"/>
              <a:t>want</a:t>
            </a:r>
            <a:r>
              <a:rPr lang="cs-CZ" sz="7000" b="1" dirty="0" smtClean="0"/>
              <a:t> James I to </a:t>
            </a:r>
            <a:r>
              <a:rPr lang="cs-CZ" sz="7000" b="1" dirty="0" err="1" smtClean="0"/>
              <a:t>be</a:t>
            </a:r>
            <a:r>
              <a:rPr lang="cs-CZ" sz="7000" b="1" dirty="0" smtClean="0"/>
              <a:t> king, so </a:t>
            </a:r>
            <a:r>
              <a:rPr lang="cs-CZ" sz="7000" b="1" dirty="0" err="1" smtClean="0"/>
              <a:t>they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tried</a:t>
            </a:r>
            <a:r>
              <a:rPr lang="cs-CZ" sz="7000" b="1" dirty="0" smtClean="0"/>
              <a:t> to </a:t>
            </a:r>
            <a:r>
              <a:rPr lang="cs-CZ" sz="7000" b="1" dirty="0" err="1" smtClean="0"/>
              <a:t>destroy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government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building</a:t>
            </a:r>
            <a:r>
              <a:rPr lang="cs-CZ" sz="7000" b="1" dirty="0" smtClean="0"/>
              <a:t>  </a:t>
            </a:r>
            <a:r>
              <a:rPr lang="cs-CZ" sz="7000" b="1" dirty="0" err="1" smtClean="0"/>
              <a:t>at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Westminster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The</a:t>
            </a:r>
            <a:r>
              <a:rPr lang="cs-CZ" sz="7000" b="1" dirty="0"/>
              <a:t> </a:t>
            </a:r>
            <a:r>
              <a:rPr lang="cs-CZ" sz="7000" b="1" dirty="0" err="1" smtClean="0"/>
              <a:t>government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caught</a:t>
            </a:r>
            <a:r>
              <a:rPr lang="cs-CZ" sz="7000" b="1" dirty="0" smtClean="0"/>
              <a:t> and </a:t>
            </a:r>
            <a:r>
              <a:rPr lang="cs-CZ" sz="7000" b="1" dirty="0" err="1" smtClean="0"/>
              <a:t>killed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them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Today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British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remember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this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day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November</a:t>
            </a:r>
            <a:r>
              <a:rPr lang="cs-CZ" sz="7000" b="1" dirty="0" smtClean="0"/>
              <a:t> 5th, </a:t>
            </a:r>
            <a:r>
              <a:rPr lang="cs-CZ" sz="7000" b="1" dirty="0" err="1" smtClean="0"/>
              <a:t>with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parties</a:t>
            </a:r>
            <a:r>
              <a:rPr lang="cs-CZ" sz="7000" b="1" dirty="0" smtClean="0"/>
              <a:t> and </a:t>
            </a:r>
            <a:r>
              <a:rPr lang="cs-CZ" sz="7000" b="1" dirty="0" err="1" smtClean="0"/>
              <a:t>fires</a:t>
            </a:r>
            <a:r>
              <a:rPr lang="cs-CZ" sz="7000" b="1" dirty="0" smtClean="0"/>
              <a:t> in </a:t>
            </a:r>
            <a:r>
              <a:rPr lang="cs-CZ" sz="7000" b="1" dirty="0" err="1" smtClean="0"/>
              <a:t>their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gardens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1649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War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began</a:t>
            </a:r>
            <a:r>
              <a:rPr lang="cs-CZ" sz="7000" b="1" dirty="0" smtClean="0"/>
              <a:t> in 1642. Oliver Cromwell and his </a:t>
            </a:r>
            <a:r>
              <a:rPr lang="cs-CZ" sz="7000" b="1" dirty="0" err="1" smtClean="0"/>
              <a:t>followers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won</a:t>
            </a:r>
            <a:r>
              <a:rPr lang="cs-CZ" sz="7000" b="1" dirty="0" smtClean="0"/>
              <a:t>, and in 1649 </a:t>
            </a:r>
            <a:r>
              <a:rPr lang="cs-CZ" sz="7000" b="1" dirty="0" err="1" smtClean="0"/>
              <a:t>they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killed</a:t>
            </a:r>
            <a:r>
              <a:rPr lang="cs-CZ" sz="7000" b="1" dirty="0" smtClean="0"/>
              <a:t> King Charles I. </a:t>
            </a:r>
            <a:r>
              <a:rPr lang="cs-CZ" sz="7000" b="1" dirty="0" err="1" smtClean="0"/>
              <a:t>After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King </a:t>
            </a:r>
            <a:r>
              <a:rPr lang="cs-CZ" sz="7000" b="1" dirty="0" err="1" smtClean="0"/>
              <a:t>lost</a:t>
            </a:r>
            <a:r>
              <a:rPr lang="cs-CZ" sz="7000" b="1" dirty="0" smtClean="0"/>
              <a:t> his </a:t>
            </a:r>
            <a:r>
              <a:rPr lang="cs-CZ" sz="7000" b="1" dirty="0" err="1" smtClean="0"/>
              <a:t>head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there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no king </a:t>
            </a:r>
            <a:r>
              <a:rPr lang="cs-CZ" sz="7000" b="1" dirty="0" err="1" smtClean="0"/>
              <a:t>or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queen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from</a:t>
            </a:r>
            <a:r>
              <a:rPr lang="cs-CZ" sz="7000" b="1" dirty="0" smtClean="0"/>
              <a:t> 1649 to 1660.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1660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When</a:t>
            </a:r>
            <a:r>
              <a:rPr lang="cs-CZ" sz="7000" b="1" dirty="0" smtClean="0"/>
              <a:t> Oliver Cromwell </a:t>
            </a:r>
            <a:r>
              <a:rPr lang="cs-CZ" sz="7000" b="1" dirty="0" err="1" smtClean="0"/>
              <a:t>died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there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a </a:t>
            </a:r>
            <a:r>
              <a:rPr lang="cs-CZ" sz="7000" b="1" dirty="0" err="1" smtClean="0"/>
              <a:t>new</a:t>
            </a:r>
            <a:r>
              <a:rPr lang="cs-CZ" sz="7000" b="1" dirty="0" smtClean="0"/>
              <a:t> king. Charles II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son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Charles I, </a:t>
            </a:r>
            <a:r>
              <a:rPr lang="cs-CZ" sz="7000" b="1" dirty="0" err="1" smtClean="0"/>
              <a:t>Londoners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could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dance</a:t>
            </a:r>
            <a:r>
              <a:rPr lang="cs-CZ" sz="7000" b="1" dirty="0" smtClean="0"/>
              <a:t> and go to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theatre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again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1665-6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Illness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came</a:t>
            </a:r>
            <a:r>
              <a:rPr lang="cs-CZ" sz="7000" b="1" dirty="0" smtClean="0"/>
              <a:t> to London </a:t>
            </a:r>
            <a:r>
              <a:rPr lang="cs-CZ" sz="7000" b="1" dirty="0" err="1" smtClean="0"/>
              <a:t>again</a:t>
            </a:r>
            <a:r>
              <a:rPr lang="cs-CZ" sz="7000" b="1" dirty="0" smtClean="0"/>
              <a:t>. At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end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1665, 80,000 </a:t>
            </a:r>
            <a:r>
              <a:rPr lang="cs-CZ" sz="7000" b="1" dirty="0" err="1" smtClean="0"/>
              <a:t>Londoners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were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dead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king and many </a:t>
            </a:r>
            <a:r>
              <a:rPr lang="cs-CZ" sz="7000" b="1" dirty="0" err="1" smtClean="0"/>
              <a:t>rich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left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city, so </a:t>
            </a:r>
            <a:r>
              <a:rPr lang="cs-CZ" sz="7000" b="1" dirty="0" err="1" smtClean="0"/>
              <a:t>they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did</a:t>
            </a:r>
            <a:r>
              <a:rPr lang="cs-CZ" sz="7000" b="1" dirty="0" smtClean="0"/>
              <a:t> not </a:t>
            </a:r>
            <a:r>
              <a:rPr lang="cs-CZ" sz="7000" b="1" dirty="0" err="1" smtClean="0"/>
              <a:t>die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1666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7000" b="1" dirty="0" smtClean="0"/>
              <a:t>A </a:t>
            </a:r>
            <a:r>
              <a:rPr lang="cs-CZ" sz="7000" b="1" dirty="0" err="1" smtClean="0"/>
              <a:t>fire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started</a:t>
            </a:r>
            <a:r>
              <a:rPr lang="cs-CZ" sz="7000" b="1" dirty="0" smtClean="0"/>
              <a:t> on a hot </a:t>
            </a:r>
            <a:r>
              <a:rPr lang="cs-CZ" sz="7000" b="1" dirty="0" err="1" smtClean="0"/>
              <a:t>September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day</a:t>
            </a:r>
            <a:r>
              <a:rPr lang="cs-CZ" sz="7000" b="1" dirty="0" smtClean="0"/>
              <a:t> in a </a:t>
            </a:r>
            <a:r>
              <a:rPr lang="cs-CZ" sz="7000" b="1" dirty="0" err="1" smtClean="0"/>
              <a:t>shop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near</a:t>
            </a:r>
            <a:r>
              <a:rPr lang="cs-CZ" sz="7000" b="1" dirty="0" smtClean="0"/>
              <a:t> London </a:t>
            </a:r>
            <a:r>
              <a:rPr lang="cs-CZ" sz="7000" b="1" dirty="0" err="1" smtClean="0"/>
              <a:t>Bridge</a:t>
            </a:r>
            <a:r>
              <a:rPr lang="cs-CZ" sz="7000" b="1" dirty="0" smtClean="0"/>
              <a:t>. In </a:t>
            </a:r>
            <a:r>
              <a:rPr lang="cs-CZ" sz="7000" b="1" dirty="0" err="1" smtClean="0"/>
              <a:t>six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days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Great </a:t>
            </a:r>
            <a:r>
              <a:rPr lang="cs-CZ" sz="7000" b="1" dirty="0" err="1" smtClean="0"/>
              <a:t>Fire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London </a:t>
            </a:r>
            <a:r>
              <a:rPr lang="cs-CZ" sz="7000" b="1" dirty="0" err="1" smtClean="0"/>
              <a:t>destroyed</a:t>
            </a:r>
            <a:r>
              <a:rPr lang="cs-CZ" sz="7000" b="1" dirty="0" smtClean="0"/>
              <a:t> most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old</a:t>
            </a:r>
            <a:r>
              <a:rPr lang="cs-CZ" sz="7000" b="1" dirty="0" smtClean="0"/>
              <a:t> city. </a:t>
            </a:r>
            <a:r>
              <a:rPr lang="cs-CZ" sz="7000" b="1" dirty="0" err="1" smtClean="0"/>
              <a:t>When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it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ended</a:t>
            </a:r>
            <a:r>
              <a:rPr lang="cs-CZ" sz="7000" b="1" dirty="0" smtClean="0"/>
              <a:t>, 100,000 </a:t>
            </a:r>
            <a:r>
              <a:rPr lang="cs-CZ" sz="7000" b="1" dirty="0" err="1" smtClean="0"/>
              <a:t>Londoners</a:t>
            </a:r>
            <a:r>
              <a:rPr lang="cs-CZ" sz="7000" b="1" dirty="0" smtClean="0"/>
              <a:t> had no </a:t>
            </a:r>
            <a:r>
              <a:rPr lang="cs-CZ" sz="7000" b="1" dirty="0" err="1" smtClean="0"/>
              <a:t>home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1666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After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fire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London </a:t>
            </a:r>
            <a:r>
              <a:rPr lang="cs-CZ" sz="7000" b="1" dirty="0" err="1" smtClean="0"/>
              <a:t>started</a:t>
            </a:r>
            <a:r>
              <a:rPr lang="cs-CZ" sz="7000" b="1" dirty="0" smtClean="0"/>
              <a:t> to </a:t>
            </a:r>
            <a:r>
              <a:rPr lang="cs-CZ" sz="7000" b="1" dirty="0" err="1" smtClean="0"/>
              <a:t>build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their</a:t>
            </a:r>
            <a:r>
              <a:rPr lang="cs-CZ" sz="7000" b="1" dirty="0" smtClean="0"/>
              <a:t> city </a:t>
            </a:r>
            <a:r>
              <a:rPr lang="cs-CZ" sz="7000" b="1" dirty="0" err="1" smtClean="0"/>
              <a:t>again</a:t>
            </a:r>
            <a:r>
              <a:rPr lang="cs-CZ" sz="7000" b="1" dirty="0" smtClean="0"/>
              <a:t>. Christopher </a:t>
            </a:r>
            <a:r>
              <a:rPr lang="cs-CZ" sz="7000" b="1" dirty="0" err="1" smtClean="0"/>
              <a:t>Wren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built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some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city´s</a:t>
            </a:r>
            <a:r>
              <a:rPr lang="cs-CZ" sz="7000" b="1" dirty="0" smtClean="0"/>
              <a:t> most </a:t>
            </a:r>
            <a:r>
              <a:rPr lang="cs-CZ" sz="7000" b="1" dirty="0" err="1" smtClean="0"/>
              <a:t>beautiful</a:t>
            </a:r>
            <a:r>
              <a:rPr lang="cs-CZ" sz="7000" b="1" dirty="0" smtClean="0"/>
              <a:t> and </a:t>
            </a:r>
            <a:r>
              <a:rPr lang="cs-CZ" sz="7000" b="1" dirty="0" err="1" smtClean="0"/>
              <a:t>famous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buildings</a:t>
            </a:r>
            <a:r>
              <a:rPr lang="cs-CZ" sz="7000" b="1" dirty="0" smtClean="0"/>
              <a:t>. St </a:t>
            </a:r>
            <a:r>
              <a:rPr lang="cs-CZ" sz="7000" b="1" dirty="0" err="1" smtClean="0"/>
              <a:t>Paul´s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Cathedral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one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his </a:t>
            </a:r>
            <a:r>
              <a:rPr lang="cs-CZ" sz="7000" b="1" dirty="0" err="1" smtClean="0"/>
              <a:t>buildings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1851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Queen</a:t>
            </a:r>
            <a:r>
              <a:rPr lang="cs-CZ" sz="7000" b="1" dirty="0" smtClean="0"/>
              <a:t> Victoria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queen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from</a:t>
            </a:r>
            <a:r>
              <a:rPr lang="cs-CZ" sz="7000" b="1" dirty="0" smtClean="0"/>
              <a:t> 1837 to 1901.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world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changed</a:t>
            </a:r>
            <a:r>
              <a:rPr lang="cs-CZ" sz="7000" b="1" dirty="0" smtClean="0"/>
              <a:t> in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1800s and </a:t>
            </a:r>
            <a:r>
              <a:rPr lang="cs-CZ" sz="7000" b="1" dirty="0" err="1" smtClean="0"/>
              <a:t>Queen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Victoria´s</a:t>
            </a:r>
            <a:r>
              <a:rPr lang="cs-CZ" sz="7000" b="1" dirty="0" smtClean="0"/>
              <a:t> London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world´s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biggest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richest</a:t>
            </a:r>
            <a:r>
              <a:rPr lang="cs-CZ" sz="7000" b="1" dirty="0" smtClean="0"/>
              <a:t> city.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1851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There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were</a:t>
            </a:r>
            <a:r>
              <a:rPr lang="cs-CZ" sz="7000" b="1" dirty="0" smtClean="0"/>
              <a:t> big </a:t>
            </a:r>
            <a:r>
              <a:rPr lang="cs-CZ" sz="7000" b="1" dirty="0" err="1" smtClean="0"/>
              <a:t>new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train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stations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museums</a:t>
            </a:r>
            <a:r>
              <a:rPr lang="cs-CZ" sz="7000" b="1" dirty="0" smtClean="0"/>
              <a:t> and many </a:t>
            </a:r>
            <a:r>
              <a:rPr lang="cs-CZ" sz="7000" b="1" dirty="0" err="1" smtClean="0"/>
              <a:t>other</a:t>
            </a:r>
            <a:r>
              <a:rPr lang="cs-CZ" sz="7000" b="1" dirty="0" smtClean="0"/>
              <a:t> fine </a:t>
            </a:r>
            <a:r>
              <a:rPr lang="cs-CZ" sz="7000" b="1" dirty="0" err="1" smtClean="0"/>
              <a:t>buildings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901577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1851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7000" b="1" dirty="0" smtClean="0"/>
              <a:t>In 1851, </a:t>
            </a:r>
            <a:r>
              <a:rPr lang="cs-CZ" sz="7000" b="1" dirty="0" err="1" smtClean="0"/>
              <a:t>there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a </a:t>
            </a:r>
            <a:r>
              <a:rPr lang="cs-CZ" sz="7000" b="1" dirty="0" err="1" smtClean="0"/>
              <a:t>great</a:t>
            </a:r>
            <a:r>
              <a:rPr lang="cs-CZ" sz="7000" b="1" dirty="0" smtClean="0"/>
              <a:t> show </a:t>
            </a:r>
            <a:r>
              <a:rPr lang="cs-CZ" sz="7000" b="1" dirty="0" err="1" smtClean="0"/>
              <a:t>at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Crystal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Palace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It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showed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best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British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things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Queen</a:t>
            </a:r>
            <a:r>
              <a:rPr lang="cs-CZ" sz="7000" b="1" dirty="0" smtClean="0"/>
              <a:t> Victoria and her </a:t>
            </a:r>
            <a:r>
              <a:rPr lang="cs-CZ" sz="7000" b="1" dirty="0" err="1" smtClean="0"/>
              <a:t>husband</a:t>
            </a:r>
            <a:r>
              <a:rPr lang="cs-CZ" sz="7000" b="1" dirty="0" smtClean="0"/>
              <a:t> Albert </a:t>
            </a:r>
            <a:r>
              <a:rPr lang="cs-CZ" sz="7000" b="1" dirty="0" err="1" smtClean="0"/>
              <a:t>opened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show. </a:t>
            </a:r>
            <a:r>
              <a:rPr lang="cs-CZ" sz="7000" b="1" dirty="0" err="1" smtClean="0"/>
              <a:t>They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went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forty-two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times</a:t>
            </a:r>
            <a:r>
              <a:rPr lang="cs-CZ" sz="7000" b="1" dirty="0" smtClean="0"/>
              <a:t>! More </a:t>
            </a:r>
            <a:r>
              <a:rPr lang="cs-CZ" sz="7000" b="1" dirty="0" err="1" smtClean="0"/>
              <a:t>than</a:t>
            </a:r>
            <a:r>
              <a:rPr lang="cs-CZ" sz="7000" b="1" dirty="0" smtClean="0"/>
              <a:t> 6,000,000 </a:t>
            </a:r>
            <a:r>
              <a:rPr lang="cs-CZ" sz="7000" b="1" dirty="0" err="1" smtClean="0"/>
              <a:t>other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went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too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2853739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1941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World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War</a:t>
            </a:r>
            <a:r>
              <a:rPr lang="cs-CZ" sz="7000" b="1" dirty="0" smtClean="0"/>
              <a:t> II (1939-1945) </a:t>
            </a:r>
            <a:r>
              <a:rPr lang="cs-CZ" sz="7000" b="1" dirty="0" err="1" smtClean="0"/>
              <a:t>was</a:t>
            </a:r>
            <a:r>
              <a:rPr lang="cs-CZ" sz="7000" b="1" dirty="0" smtClean="0"/>
              <a:t> a </a:t>
            </a:r>
            <a:r>
              <a:rPr lang="cs-CZ" sz="7000" b="1" dirty="0" err="1" smtClean="0"/>
              <a:t>difficult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time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for</a:t>
            </a:r>
            <a:r>
              <a:rPr lang="cs-CZ" sz="7000" b="1" dirty="0" smtClean="0"/>
              <a:t> London.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city </a:t>
            </a:r>
            <a:r>
              <a:rPr lang="cs-CZ" sz="7000" b="1" dirty="0" err="1" smtClean="0"/>
              <a:t>lost</a:t>
            </a:r>
            <a:r>
              <a:rPr lang="cs-CZ" sz="7000" b="1" dirty="0" smtClean="0"/>
              <a:t> many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its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houses</a:t>
            </a:r>
            <a:r>
              <a:rPr lang="cs-CZ" sz="7000" b="1" dirty="0" smtClean="0"/>
              <a:t> and </a:t>
            </a:r>
            <a:r>
              <a:rPr lang="cs-CZ" sz="7000" b="1" dirty="0" err="1" smtClean="0"/>
              <a:t>famous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buildings</a:t>
            </a:r>
            <a:r>
              <a:rPr lang="cs-CZ" sz="7000" b="1" dirty="0" smtClean="0"/>
              <a:t> in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war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2853739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smtClean="0">
                <a:solidFill>
                  <a:srgbClr val="FF0000"/>
                </a:solidFill>
              </a:rPr>
              <a:t>1945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After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war</a:t>
            </a:r>
            <a:r>
              <a:rPr lang="cs-CZ" sz="7000" b="1" dirty="0" smtClean="0"/>
              <a:t>, London had to start </a:t>
            </a:r>
            <a:r>
              <a:rPr lang="cs-CZ" sz="7000" b="1" dirty="0" err="1" smtClean="0"/>
              <a:t>again</a:t>
            </a:r>
            <a:r>
              <a:rPr lang="cs-CZ" sz="7000" b="1" dirty="0" smtClean="0"/>
              <a:t>. But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London </a:t>
            </a:r>
            <a:r>
              <a:rPr lang="cs-CZ" sz="7000" b="1" dirty="0" err="1" smtClean="0"/>
              <a:t>were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ready</a:t>
            </a:r>
            <a:r>
              <a:rPr lang="cs-CZ" sz="7000" b="1" dirty="0" smtClean="0"/>
              <a:t> – in 1948,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Olympic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Games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came</a:t>
            </a:r>
            <a:r>
              <a:rPr lang="cs-CZ" sz="7000" b="1" dirty="0" smtClean="0"/>
              <a:t> to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city.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Olympics</a:t>
            </a:r>
            <a:r>
              <a:rPr lang="cs-CZ" sz="7000" b="1" dirty="0" smtClean="0"/>
              <a:t> are </a:t>
            </a:r>
            <a:r>
              <a:rPr lang="cs-CZ" sz="7000" b="1" dirty="0" err="1" smtClean="0"/>
              <a:t>coming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again</a:t>
            </a:r>
            <a:r>
              <a:rPr lang="cs-CZ" sz="7000" b="1" dirty="0" smtClean="0"/>
              <a:t> in 2012.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1501840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500" b="1" dirty="0" err="1" smtClean="0">
                <a:solidFill>
                  <a:srgbClr val="FF0000"/>
                </a:solidFill>
              </a:rPr>
              <a:t>Today</a:t>
            </a:r>
            <a:endParaRPr lang="cs-CZ" sz="75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7000" b="1" dirty="0" smtClean="0"/>
              <a:t>London </a:t>
            </a:r>
            <a:r>
              <a:rPr lang="cs-CZ" sz="7000" b="1" dirty="0" err="1" smtClean="0"/>
              <a:t>is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changing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People</a:t>
            </a:r>
            <a:r>
              <a:rPr lang="cs-CZ" sz="7000" b="1" dirty="0" smtClean="0"/>
              <a:t> are </a:t>
            </a:r>
            <a:r>
              <a:rPr lang="cs-CZ" sz="7000" b="1" dirty="0" err="1" smtClean="0"/>
              <a:t>putting</a:t>
            </a:r>
            <a:r>
              <a:rPr lang="cs-CZ" sz="7000" b="1" dirty="0" smtClean="0"/>
              <a:t> a lot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money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into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areas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near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the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river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Old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buildings</a:t>
            </a:r>
            <a:r>
              <a:rPr lang="cs-CZ" sz="7000" b="1" dirty="0" smtClean="0"/>
              <a:t> are </a:t>
            </a:r>
            <a:r>
              <a:rPr lang="cs-CZ" sz="7000" b="1" dirty="0" err="1" smtClean="0"/>
              <a:t>coming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down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or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changing</a:t>
            </a:r>
            <a:r>
              <a:rPr lang="cs-CZ" sz="7000" b="1" dirty="0" smtClean="0"/>
              <a:t>. </a:t>
            </a:r>
            <a:r>
              <a:rPr lang="cs-CZ" sz="7000" b="1" dirty="0" err="1" smtClean="0"/>
              <a:t>There</a:t>
            </a:r>
            <a:r>
              <a:rPr lang="cs-CZ" sz="7000" b="1" dirty="0" smtClean="0"/>
              <a:t> are </a:t>
            </a:r>
            <a:r>
              <a:rPr lang="cs-CZ" sz="7000" b="1" dirty="0" err="1" smtClean="0"/>
              <a:t>new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offices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shops</a:t>
            </a:r>
            <a:r>
              <a:rPr lang="cs-CZ" sz="7000" b="1" dirty="0" smtClean="0"/>
              <a:t>, </a:t>
            </a:r>
            <a:r>
              <a:rPr lang="cs-CZ" sz="7000" b="1" dirty="0" err="1" smtClean="0"/>
              <a:t>restaurants</a:t>
            </a:r>
            <a:r>
              <a:rPr lang="cs-CZ" sz="7000" b="1" dirty="0" smtClean="0"/>
              <a:t> and </a:t>
            </a:r>
            <a:r>
              <a:rPr lang="cs-CZ" sz="7000" b="1" dirty="0" err="1" smtClean="0"/>
              <a:t>flats</a:t>
            </a:r>
            <a:r>
              <a:rPr lang="cs-CZ" sz="7000" b="1" dirty="0" smtClean="0"/>
              <a:t>.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1501840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583</Words>
  <Application>Microsoft Office PowerPoint</Application>
  <PresentationFormat>Předvádění na obrazovce (4:3)</PresentationFormat>
  <Paragraphs>66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London´s Ups and Downs</vt:lpstr>
      <vt:lpstr>1348</vt:lpstr>
      <vt:lpstr>1558-1603</vt:lpstr>
      <vt:lpstr>1605</vt:lpstr>
      <vt:lpstr>1649</vt:lpstr>
      <vt:lpstr>1660</vt:lpstr>
      <vt:lpstr>1665-6</vt:lpstr>
      <vt:lpstr>1666</vt:lpstr>
      <vt:lpstr>1666</vt:lpstr>
      <vt:lpstr>1851</vt:lpstr>
      <vt:lpstr>1851</vt:lpstr>
      <vt:lpstr>1851</vt:lpstr>
      <vt:lpstr>1941</vt:lpstr>
      <vt:lpstr>1945</vt:lpstr>
      <vt:lpstr>Today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50</cp:revision>
  <dcterms:created xsi:type="dcterms:W3CDTF">2012-04-04T05:08:45Z</dcterms:created>
  <dcterms:modified xsi:type="dcterms:W3CDTF">2013-06-10T06:02:33Z</dcterms:modified>
</cp:coreProperties>
</file>