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5">
  <p:sldMasterIdLst>
    <p:sldMasterId id="2147483648" r:id="rId1"/>
  </p:sldMasterIdLst>
  <p:sldIdLst>
    <p:sldId id="262" r:id="rId2"/>
    <p:sldId id="265" r:id="rId3"/>
    <p:sldId id="266" r:id="rId4"/>
    <p:sldId id="267" r:id="rId5"/>
    <p:sldId id="268" r:id="rId6"/>
    <p:sldId id="269" r:id="rId7"/>
    <p:sldId id="270" r:id="rId8"/>
    <p:sldId id="276" r:id="rId9"/>
    <p:sldId id="271" r:id="rId10"/>
    <p:sldId id="272" r:id="rId11"/>
    <p:sldId id="273" r:id="rId12"/>
    <p:sldId id="274" r:id="rId13"/>
    <p:sldId id="275" r:id="rId14"/>
    <p:sldId id="277" r:id="rId15"/>
    <p:sldId id="264" r:id="rId16"/>
    <p:sldId id="279" r:id="rId1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34" autoAdjust="0"/>
    <p:restoredTop sz="94671" autoAdjust="0"/>
  </p:normalViewPr>
  <p:slideViewPr>
    <p:cSldViewPr>
      <p:cViewPr>
        <p:scale>
          <a:sx n="78" d="100"/>
          <a:sy n="78" d="100"/>
        </p:scale>
        <p:origin x="-1140" y="25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EE89A-9886-403C-B21D-7EDA1601A55F}" type="datetimeFigureOut">
              <a:rPr lang="cs-CZ" smtClean="0"/>
              <a:pPr/>
              <a:t>10.6.2013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247029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EE89A-9886-403C-B21D-7EDA1601A55F}" type="datetimeFigureOut">
              <a:rPr lang="cs-CZ" smtClean="0"/>
              <a:pPr/>
              <a:t>10.6.2013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811786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EE89A-9886-403C-B21D-7EDA1601A55F}" type="datetimeFigureOut">
              <a:rPr lang="cs-CZ" smtClean="0"/>
              <a:pPr/>
              <a:t>10.6.2013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647055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EE89A-9886-403C-B21D-7EDA1601A55F}" type="datetimeFigureOut">
              <a:rPr lang="cs-CZ" smtClean="0"/>
              <a:pPr/>
              <a:t>10.6.2013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739231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EE89A-9886-403C-B21D-7EDA1601A55F}" type="datetimeFigureOut">
              <a:rPr lang="cs-CZ" smtClean="0"/>
              <a:pPr/>
              <a:t>10.6.2013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525345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EE89A-9886-403C-B21D-7EDA1601A55F}" type="datetimeFigureOut">
              <a:rPr lang="cs-CZ" smtClean="0"/>
              <a:pPr/>
              <a:t>10.6.2013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591820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EE89A-9886-403C-B21D-7EDA1601A55F}" type="datetimeFigureOut">
              <a:rPr lang="cs-CZ" smtClean="0"/>
              <a:pPr/>
              <a:t>10.6.2013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291616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EE89A-9886-403C-B21D-7EDA1601A55F}" type="datetimeFigureOut">
              <a:rPr lang="cs-CZ" smtClean="0"/>
              <a:pPr/>
              <a:t>10.6.2013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636642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EE89A-9886-403C-B21D-7EDA1601A55F}" type="datetimeFigureOut">
              <a:rPr lang="cs-CZ" smtClean="0"/>
              <a:pPr/>
              <a:t>10.6.2013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5686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EE89A-9886-403C-B21D-7EDA1601A55F}" type="datetimeFigureOut">
              <a:rPr lang="cs-CZ" smtClean="0"/>
              <a:pPr/>
              <a:t>10.6.2013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474531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EE89A-9886-403C-B21D-7EDA1601A55F}" type="datetimeFigureOut">
              <a:rPr lang="cs-CZ" smtClean="0"/>
              <a:pPr/>
              <a:t>10.6.2013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274110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BEE89A-9886-403C-B21D-7EDA1601A55F}" type="datetimeFigureOut">
              <a:rPr lang="cs-CZ" smtClean="0"/>
              <a:pPr/>
              <a:t>10.6.2013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956193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://cs.wikipedia.org/wiki/Soubor:London_eye_501588_fh000038.jpg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://cs.wikipedia.org/wiki/Soubor:Trafalgar_Square_360_Panorama_Cropped_Sky,_London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28859815"/>
              </p:ext>
            </p:extLst>
          </p:nvPr>
        </p:nvGraphicFramePr>
        <p:xfrm>
          <a:off x="971600" y="2924944"/>
          <a:ext cx="7416823" cy="3346704"/>
        </p:xfrm>
        <a:graphic>
          <a:graphicData uri="http://schemas.openxmlformats.org/drawingml/2006/table">
            <a:tbl>
              <a:tblPr firstRow="1" firstCol="1" bandRow="1"/>
              <a:tblGrid>
                <a:gridCol w="1391930"/>
                <a:gridCol w="132337"/>
                <a:gridCol w="5892556"/>
              </a:tblGrid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Název školy: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Základní škola a Mateřská škola, Hradec Králové, Úprkova 1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Autor: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Mgr. </a:t>
                      </a: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Medková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Blanka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Název: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VY_32_INOVACE_4C_9_London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(9)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Téma: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4C_Aj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7.tř.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Datum ověření: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VM ověřen </a:t>
                      </a:r>
                      <a:r>
                        <a:rPr lang="cs-CZ" sz="140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dne </a:t>
                      </a:r>
                      <a:r>
                        <a:rPr lang="cs-CZ" sz="140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29.10.2012 </a:t>
                      </a: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ve třídě 7. A, B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Číslo projektu: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CZ.1.07/1.4.00/21.3215 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Anotace: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DUM je určen k rozvíjení schopnosti číst v cizím jazyce, což je velmi přínosné při učení jazyka – žáci se naučí nová slova, jejichž obsah odhadnou mnohdy i z kontextu, uvidí mnoho gramatických frází, struktur. Cílem tohoto DUMU je podpořit žáky ve schopnosti číst plynule autentický anglický text. Současně se seznámí</a:t>
                      </a:r>
                      <a:r>
                        <a:rPr lang="cs-CZ" sz="14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s hlavním městem Velké Británie.</a:t>
                      </a:r>
                      <a:endParaRPr lang="cs-CZ" sz="11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</a:tbl>
          </a:graphicData>
        </a:graphic>
      </p:graphicFrame>
      <p:pic>
        <p:nvPicPr>
          <p:cNvPr id="8194" name="Obrázek 0" descr="Popis: logo EU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32668"/>
            <a:ext cx="7903033" cy="847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3" name="obrázek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8759" y="1909763"/>
            <a:ext cx="2152650" cy="781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1368425" y="2224088"/>
            <a:ext cx="7019999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755576" y="1268760"/>
            <a:ext cx="7759017" cy="8002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Tento materi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 byl vytvořen 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 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r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mci projektu EU pen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ze 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kol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</a:t>
            </a:r>
            <a:endParaRPr kumimoji="0" lang="cs-CZ" sz="1100" b="0" i="0" u="none" strike="noStrike" cap="none" normalizeH="0" baseline="0" dirty="0" smtClean="0" bmk="OLE_LINK4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Operačn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ho programu Vzděl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pro konkurenceschopnost</a:t>
            </a:r>
            <a:endParaRPr kumimoji="0" lang="cs-CZ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1368425" y="398621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3604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  <a:alpha val="3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Old</a:t>
            </a:r>
            <a:r>
              <a:rPr lang="cs-CZ" dirty="0" smtClean="0"/>
              <a:t> and New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6000" b="1" dirty="0" err="1" smtClean="0"/>
              <a:t>There</a:t>
            </a:r>
            <a:r>
              <a:rPr lang="cs-CZ" sz="6000" b="1" dirty="0" smtClean="0"/>
              <a:t> are many </a:t>
            </a:r>
            <a:r>
              <a:rPr lang="cs-CZ" sz="6000" b="1" dirty="0" err="1" smtClean="0"/>
              <a:t>old</a:t>
            </a:r>
            <a:r>
              <a:rPr lang="cs-CZ" sz="6000" b="1" dirty="0" smtClean="0"/>
              <a:t> </a:t>
            </a:r>
            <a:r>
              <a:rPr lang="cs-CZ" sz="6000" b="1" dirty="0" err="1" smtClean="0"/>
              <a:t>buildings</a:t>
            </a:r>
            <a:r>
              <a:rPr lang="cs-CZ" sz="6000" b="1" dirty="0" smtClean="0"/>
              <a:t> in London, but </a:t>
            </a:r>
            <a:r>
              <a:rPr lang="cs-CZ" sz="6000" b="1" dirty="0" err="1" smtClean="0"/>
              <a:t>there</a:t>
            </a:r>
            <a:r>
              <a:rPr lang="cs-CZ" sz="6000" b="1" dirty="0" smtClean="0"/>
              <a:t> are </a:t>
            </a:r>
            <a:r>
              <a:rPr lang="cs-CZ" sz="6000" b="1" dirty="0" err="1" smtClean="0"/>
              <a:t>new</a:t>
            </a:r>
            <a:r>
              <a:rPr lang="cs-CZ" sz="6000" b="1" dirty="0" smtClean="0"/>
              <a:t> </a:t>
            </a:r>
            <a:r>
              <a:rPr lang="cs-CZ" sz="6000" b="1" dirty="0" err="1" smtClean="0"/>
              <a:t>buildings</a:t>
            </a:r>
            <a:r>
              <a:rPr lang="cs-CZ" sz="6000" b="1" dirty="0" smtClean="0"/>
              <a:t> in </a:t>
            </a:r>
            <a:r>
              <a:rPr lang="cs-CZ" sz="6000" b="1" dirty="0" err="1" smtClean="0"/>
              <a:t>London´s</a:t>
            </a:r>
            <a:r>
              <a:rPr lang="cs-CZ" sz="6000" b="1" dirty="0" smtClean="0"/>
              <a:t> story, </a:t>
            </a:r>
            <a:r>
              <a:rPr lang="cs-CZ" sz="6000" b="1" dirty="0" err="1" smtClean="0"/>
              <a:t>too</a:t>
            </a:r>
            <a:r>
              <a:rPr lang="cs-CZ" sz="6000" b="1" dirty="0" smtClean="0"/>
              <a:t>.</a:t>
            </a:r>
            <a:endParaRPr lang="cs-CZ" sz="6000" b="1" dirty="0"/>
          </a:p>
        </p:txBody>
      </p:sp>
    </p:spTree>
    <p:extLst>
      <p:ext uri="{BB962C8B-B14F-4D97-AF65-F5344CB8AC3E}">
        <p14:creationId xmlns:p14="http://schemas.microsoft.com/office/powerpoint/2010/main" val="157090010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  <a:alpha val="3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131840" y="274638"/>
            <a:ext cx="5554960" cy="1143000"/>
          </a:xfrm>
        </p:spPr>
        <p:txBody>
          <a:bodyPr/>
          <a:lstStyle/>
          <a:p>
            <a:r>
              <a:rPr lang="cs-CZ" dirty="0" smtClean="0"/>
              <a:t>New </a:t>
            </a:r>
            <a:r>
              <a:rPr lang="cs-CZ" dirty="0" err="1" smtClean="0"/>
              <a:t>Buildings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347864" y="1600200"/>
            <a:ext cx="5338936" cy="4997152"/>
          </a:xfrm>
        </p:spPr>
        <p:txBody>
          <a:bodyPr>
            <a:normAutofit fontScale="77500" lnSpcReduction="20000"/>
          </a:bodyPr>
          <a:lstStyle/>
          <a:p>
            <a:pPr marL="0" indent="0" algn="ctr">
              <a:buNone/>
            </a:pPr>
            <a:r>
              <a:rPr lang="cs-CZ" sz="6000" b="1" dirty="0" smtClean="0"/>
              <a:t>Telecom Tower </a:t>
            </a:r>
            <a:r>
              <a:rPr lang="cs-CZ" sz="6000" b="1" dirty="0" err="1" smtClean="0"/>
              <a:t>was</a:t>
            </a:r>
            <a:r>
              <a:rPr lang="cs-CZ" sz="6000" b="1" dirty="0" smtClean="0"/>
              <a:t> </a:t>
            </a:r>
            <a:r>
              <a:rPr lang="cs-CZ" sz="6000" b="1" dirty="0" err="1" smtClean="0"/>
              <a:t>new</a:t>
            </a:r>
            <a:r>
              <a:rPr lang="cs-CZ" sz="6000" b="1" dirty="0" smtClean="0"/>
              <a:t> in 1965. </a:t>
            </a:r>
            <a:r>
              <a:rPr lang="cs-CZ" sz="6000" b="1" dirty="0" err="1" smtClean="0"/>
              <a:t>The</a:t>
            </a:r>
            <a:r>
              <a:rPr lang="cs-CZ" sz="6000" b="1" dirty="0" smtClean="0"/>
              <a:t> </a:t>
            </a:r>
            <a:r>
              <a:rPr lang="cs-CZ" sz="6000" b="1" dirty="0" err="1" smtClean="0"/>
              <a:t>tower</a:t>
            </a:r>
            <a:r>
              <a:rPr lang="cs-CZ" sz="6000" b="1" dirty="0" smtClean="0"/>
              <a:t> </a:t>
            </a:r>
            <a:r>
              <a:rPr lang="cs-CZ" sz="6000" b="1" dirty="0" err="1" smtClean="0"/>
              <a:t>was</a:t>
            </a:r>
            <a:r>
              <a:rPr lang="cs-CZ" sz="6000" b="1" dirty="0" smtClean="0"/>
              <a:t> </a:t>
            </a:r>
            <a:r>
              <a:rPr lang="cs-CZ" sz="6000" b="1" dirty="0" err="1" smtClean="0"/>
              <a:t>for</a:t>
            </a:r>
            <a:r>
              <a:rPr lang="cs-CZ" sz="6000" b="1" dirty="0" smtClean="0"/>
              <a:t> </a:t>
            </a:r>
            <a:r>
              <a:rPr lang="cs-CZ" sz="6000" b="1" dirty="0" err="1" smtClean="0"/>
              <a:t>television</a:t>
            </a:r>
            <a:r>
              <a:rPr lang="cs-CZ" sz="6000" b="1" dirty="0" smtClean="0"/>
              <a:t> and </a:t>
            </a:r>
            <a:r>
              <a:rPr lang="cs-CZ" sz="6000" b="1" dirty="0" err="1" smtClean="0"/>
              <a:t>radio</a:t>
            </a:r>
            <a:r>
              <a:rPr lang="cs-CZ" sz="6000" b="1" dirty="0" smtClean="0"/>
              <a:t>, but </a:t>
            </a:r>
            <a:r>
              <a:rPr lang="cs-CZ" sz="6000" b="1" dirty="0" err="1" smtClean="0"/>
              <a:t>it</a:t>
            </a:r>
            <a:r>
              <a:rPr lang="cs-CZ" sz="6000" b="1" dirty="0" smtClean="0"/>
              <a:t> </a:t>
            </a:r>
            <a:r>
              <a:rPr lang="cs-CZ" sz="6000" b="1" dirty="0" err="1" smtClean="0"/>
              <a:t>also</a:t>
            </a:r>
            <a:r>
              <a:rPr lang="cs-CZ" sz="6000" b="1" dirty="0" smtClean="0"/>
              <a:t> had a restaurant </a:t>
            </a:r>
            <a:r>
              <a:rPr lang="cs-CZ" sz="6000" b="1" dirty="0" err="1" smtClean="0"/>
              <a:t>at</a:t>
            </a:r>
            <a:r>
              <a:rPr lang="cs-CZ" sz="6000" b="1" dirty="0" smtClean="0"/>
              <a:t> </a:t>
            </a:r>
            <a:r>
              <a:rPr lang="cs-CZ" sz="6000" b="1" dirty="0" err="1" smtClean="0"/>
              <a:t>the</a:t>
            </a:r>
            <a:r>
              <a:rPr lang="cs-CZ" sz="6000" b="1" dirty="0" smtClean="0"/>
              <a:t> top. </a:t>
            </a:r>
            <a:r>
              <a:rPr lang="cs-CZ" sz="6000" b="1" dirty="0" err="1" smtClean="0"/>
              <a:t>The</a:t>
            </a:r>
            <a:r>
              <a:rPr lang="cs-CZ" sz="6000" b="1" dirty="0" smtClean="0"/>
              <a:t> restaurant </a:t>
            </a:r>
            <a:r>
              <a:rPr lang="cs-CZ" sz="6000" b="1" dirty="0" err="1" smtClean="0"/>
              <a:t>closed</a:t>
            </a:r>
            <a:r>
              <a:rPr lang="cs-CZ" sz="6000" b="1" dirty="0" smtClean="0"/>
              <a:t> in 1970.</a:t>
            </a:r>
            <a:endParaRPr lang="cs-CZ" sz="6000" b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692696"/>
            <a:ext cx="2371725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613367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  <a:alpha val="3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4834880" cy="1143000"/>
          </a:xfrm>
        </p:spPr>
        <p:txBody>
          <a:bodyPr/>
          <a:lstStyle/>
          <a:p>
            <a:r>
              <a:rPr lang="cs-CZ" dirty="0" smtClean="0"/>
              <a:t>New </a:t>
            </a:r>
            <a:r>
              <a:rPr lang="cs-CZ" dirty="0" err="1" smtClean="0"/>
              <a:t>Buildings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4618856" cy="4997152"/>
          </a:xfrm>
        </p:spPr>
        <p:txBody>
          <a:bodyPr>
            <a:normAutofit fontScale="70000" lnSpcReduction="20000"/>
          </a:bodyPr>
          <a:lstStyle/>
          <a:p>
            <a:pPr marL="0" indent="0" algn="ctr">
              <a:buNone/>
            </a:pPr>
            <a:r>
              <a:rPr lang="cs-CZ" sz="6000" b="1" dirty="0" err="1" smtClean="0"/>
              <a:t>Canada</a:t>
            </a:r>
            <a:r>
              <a:rPr lang="cs-CZ" sz="6000" b="1" dirty="0" smtClean="0"/>
              <a:t> Tower </a:t>
            </a:r>
            <a:r>
              <a:rPr lang="cs-CZ" sz="6000" b="1" dirty="0" err="1" smtClean="0"/>
              <a:t>is</a:t>
            </a:r>
            <a:r>
              <a:rPr lang="cs-CZ" sz="6000" b="1" dirty="0" smtClean="0"/>
              <a:t> </a:t>
            </a:r>
            <a:r>
              <a:rPr lang="cs-CZ" sz="6000" b="1" dirty="0" err="1" smtClean="0"/>
              <a:t>London´s</a:t>
            </a:r>
            <a:r>
              <a:rPr lang="cs-CZ" sz="6000" b="1" dirty="0" smtClean="0"/>
              <a:t> </a:t>
            </a:r>
            <a:r>
              <a:rPr lang="cs-CZ" sz="6000" b="1" dirty="0" err="1" smtClean="0"/>
              <a:t>tallest</a:t>
            </a:r>
            <a:r>
              <a:rPr lang="cs-CZ" sz="6000" b="1" dirty="0" smtClean="0"/>
              <a:t> </a:t>
            </a:r>
            <a:r>
              <a:rPr lang="cs-CZ" sz="6000" b="1" dirty="0" err="1" smtClean="0"/>
              <a:t>building</a:t>
            </a:r>
            <a:r>
              <a:rPr lang="cs-CZ" sz="6000" b="1" dirty="0" smtClean="0"/>
              <a:t>. </a:t>
            </a:r>
            <a:r>
              <a:rPr lang="cs-CZ" sz="6000" b="1" dirty="0" err="1" smtClean="0"/>
              <a:t>It</a:t>
            </a:r>
            <a:r>
              <a:rPr lang="cs-CZ" sz="6000" b="1" dirty="0" smtClean="0"/>
              <a:t> </a:t>
            </a:r>
            <a:r>
              <a:rPr lang="cs-CZ" sz="6000" b="1" dirty="0" err="1" smtClean="0"/>
              <a:t>is</a:t>
            </a:r>
            <a:r>
              <a:rPr lang="cs-CZ" sz="6000" b="1" dirty="0" smtClean="0"/>
              <a:t> </a:t>
            </a:r>
            <a:r>
              <a:rPr lang="cs-CZ" sz="6000" b="1" dirty="0" err="1" smtClean="0"/>
              <a:t>also</a:t>
            </a:r>
            <a:r>
              <a:rPr lang="cs-CZ" sz="6000" b="1" dirty="0" smtClean="0"/>
              <a:t> </a:t>
            </a:r>
            <a:r>
              <a:rPr lang="cs-CZ" sz="6000" b="1" dirty="0" err="1" smtClean="0"/>
              <a:t>the</a:t>
            </a:r>
            <a:r>
              <a:rPr lang="cs-CZ" sz="6000" b="1" dirty="0" smtClean="0"/>
              <a:t> </a:t>
            </a:r>
            <a:r>
              <a:rPr lang="cs-CZ" sz="6000" b="1" dirty="0" err="1" smtClean="0"/>
              <a:t>tallest</a:t>
            </a:r>
            <a:r>
              <a:rPr lang="cs-CZ" sz="6000" b="1" dirty="0" smtClean="0"/>
              <a:t> </a:t>
            </a:r>
            <a:r>
              <a:rPr lang="cs-CZ" sz="6000" b="1" dirty="0" err="1" smtClean="0"/>
              <a:t>office</a:t>
            </a:r>
            <a:r>
              <a:rPr lang="cs-CZ" sz="6000" b="1" dirty="0" smtClean="0"/>
              <a:t> </a:t>
            </a:r>
            <a:r>
              <a:rPr lang="cs-CZ" sz="6000" b="1" dirty="0" err="1" smtClean="0"/>
              <a:t>building</a:t>
            </a:r>
            <a:r>
              <a:rPr lang="cs-CZ" sz="6000" b="1" dirty="0" smtClean="0"/>
              <a:t> in </a:t>
            </a:r>
            <a:r>
              <a:rPr lang="cs-CZ" sz="6000" b="1" dirty="0" err="1" smtClean="0"/>
              <a:t>Europe</a:t>
            </a:r>
            <a:r>
              <a:rPr lang="cs-CZ" sz="6000" b="1" dirty="0" smtClean="0"/>
              <a:t>. </a:t>
            </a:r>
            <a:r>
              <a:rPr lang="cs-CZ" sz="6000" b="1" dirty="0" err="1" smtClean="0"/>
              <a:t>It</a:t>
            </a:r>
            <a:r>
              <a:rPr lang="cs-CZ" sz="6000" b="1" dirty="0" smtClean="0"/>
              <a:t> has a </a:t>
            </a:r>
            <a:r>
              <a:rPr lang="cs-CZ" sz="6000" b="1" dirty="0" err="1" smtClean="0"/>
              <a:t>red</a:t>
            </a:r>
            <a:r>
              <a:rPr lang="cs-CZ" sz="6000" b="1" dirty="0" smtClean="0"/>
              <a:t> </a:t>
            </a:r>
            <a:r>
              <a:rPr lang="cs-CZ" sz="6000" b="1" dirty="0" err="1" smtClean="0"/>
              <a:t>light</a:t>
            </a:r>
            <a:r>
              <a:rPr lang="cs-CZ" sz="6000" b="1" dirty="0" smtClean="0"/>
              <a:t> </a:t>
            </a:r>
            <a:r>
              <a:rPr lang="cs-CZ" sz="6000" b="1" dirty="0" err="1" smtClean="0"/>
              <a:t>at</a:t>
            </a:r>
            <a:r>
              <a:rPr lang="cs-CZ" sz="6000" b="1" dirty="0" smtClean="0"/>
              <a:t> </a:t>
            </a:r>
            <a:r>
              <a:rPr lang="cs-CZ" sz="6000" b="1" dirty="0" err="1" smtClean="0"/>
              <a:t>the</a:t>
            </a:r>
            <a:r>
              <a:rPr lang="cs-CZ" sz="6000" b="1" dirty="0" smtClean="0"/>
              <a:t> top, so </a:t>
            </a:r>
            <a:r>
              <a:rPr lang="cs-CZ" sz="6000" b="1" dirty="0" err="1" smtClean="0"/>
              <a:t>aeroplanes</a:t>
            </a:r>
            <a:r>
              <a:rPr lang="cs-CZ" sz="6000" b="1" dirty="0" smtClean="0"/>
              <a:t> </a:t>
            </a:r>
            <a:r>
              <a:rPr lang="cs-CZ" sz="6000" b="1" dirty="0" err="1" smtClean="0"/>
              <a:t>can</a:t>
            </a:r>
            <a:r>
              <a:rPr lang="cs-CZ" sz="6000" b="1" dirty="0" smtClean="0"/>
              <a:t> </a:t>
            </a:r>
            <a:r>
              <a:rPr lang="cs-CZ" sz="6000" b="1" dirty="0" err="1" smtClean="0"/>
              <a:t>see</a:t>
            </a:r>
            <a:r>
              <a:rPr lang="cs-CZ" sz="6000" b="1" dirty="0" smtClean="0"/>
              <a:t> </a:t>
            </a:r>
            <a:r>
              <a:rPr lang="cs-CZ" sz="6000" b="1" dirty="0" err="1" smtClean="0"/>
              <a:t>it</a:t>
            </a:r>
            <a:r>
              <a:rPr lang="cs-CZ" sz="6000" b="1" dirty="0" smtClean="0"/>
              <a:t>.</a:t>
            </a:r>
            <a:endParaRPr lang="cs-CZ" sz="6000" b="1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908720"/>
            <a:ext cx="3409950" cy="5705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8586213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  <a:alpha val="3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New </a:t>
            </a:r>
            <a:r>
              <a:rPr lang="cs-CZ" dirty="0" err="1" smtClean="0"/>
              <a:t>Buildings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97152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cs-CZ" sz="6000" b="1" dirty="0" smtClean="0"/>
              <a:t>A </a:t>
            </a:r>
            <a:r>
              <a:rPr lang="cs-CZ" sz="6000" b="1" dirty="0" err="1" smtClean="0"/>
              <a:t>meat</a:t>
            </a:r>
            <a:r>
              <a:rPr lang="cs-CZ" sz="6000" b="1" dirty="0" smtClean="0"/>
              <a:t> </a:t>
            </a:r>
            <a:r>
              <a:rPr lang="cs-CZ" sz="6000" b="1" dirty="0" err="1" smtClean="0"/>
              <a:t>company</a:t>
            </a:r>
            <a:r>
              <a:rPr lang="cs-CZ" sz="6000" b="1" dirty="0" smtClean="0"/>
              <a:t>, OXO, </a:t>
            </a:r>
            <a:r>
              <a:rPr lang="cs-CZ" sz="6000" b="1" dirty="0" err="1" smtClean="0"/>
              <a:t>built</a:t>
            </a:r>
            <a:r>
              <a:rPr lang="cs-CZ" sz="6000" b="1" dirty="0" smtClean="0"/>
              <a:t> OXO Tower by </a:t>
            </a:r>
            <a:r>
              <a:rPr lang="cs-CZ" sz="6000" b="1" dirty="0" err="1" smtClean="0"/>
              <a:t>the</a:t>
            </a:r>
            <a:r>
              <a:rPr lang="cs-CZ" sz="6000" b="1" dirty="0" smtClean="0"/>
              <a:t> </a:t>
            </a:r>
            <a:r>
              <a:rPr lang="cs-CZ" sz="6000" b="1" dirty="0" err="1" smtClean="0"/>
              <a:t>river</a:t>
            </a:r>
            <a:r>
              <a:rPr lang="cs-CZ" sz="6000" b="1" dirty="0" smtClean="0"/>
              <a:t> in 1928. At </a:t>
            </a:r>
            <a:r>
              <a:rPr lang="cs-CZ" sz="6000" b="1" dirty="0" err="1" smtClean="0"/>
              <a:t>that</a:t>
            </a:r>
            <a:r>
              <a:rPr lang="cs-CZ" sz="6000" b="1" dirty="0" smtClean="0"/>
              <a:t> </a:t>
            </a:r>
            <a:r>
              <a:rPr lang="cs-CZ" sz="6000" b="1" dirty="0" err="1" smtClean="0"/>
              <a:t>time</a:t>
            </a:r>
            <a:r>
              <a:rPr lang="cs-CZ" sz="6000" b="1" dirty="0" smtClean="0"/>
              <a:t>, </a:t>
            </a:r>
            <a:r>
              <a:rPr lang="cs-CZ" sz="6000" b="1" dirty="0" err="1" smtClean="0"/>
              <a:t>companies</a:t>
            </a:r>
            <a:r>
              <a:rPr lang="cs-CZ" sz="6000" b="1" dirty="0" smtClean="0"/>
              <a:t> </a:t>
            </a:r>
            <a:r>
              <a:rPr lang="cs-CZ" sz="6000" b="1" dirty="0" err="1" smtClean="0"/>
              <a:t>could</a:t>
            </a:r>
            <a:r>
              <a:rPr lang="cs-CZ" sz="6000" b="1" dirty="0" smtClean="0"/>
              <a:t> not </a:t>
            </a:r>
            <a:r>
              <a:rPr lang="cs-CZ" sz="6000" b="1" dirty="0" err="1" smtClean="0"/>
              <a:t>write</a:t>
            </a:r>
            <a:r>
              <a:rPr lang="cs-CZ" sz="6000" b="1" dirty="0" smtClean="0"/>
              <a:t> </a:t>
            </a:r>
            <a:r>
              <a:rPr lang="cs-CZ" sz="6000" b="1" dirty="0" err="1" smtClean="0"/>
              <a:t>their</a:t>
            </a:r>
            <a:r>
              <a:rPr lang="cs-CZ" sz="6000" b="1" dirty="0" smtClean="0"/>
              <a:t> </a:t>
            </a:r>
            <a:r>
              <a:rPr lang="cs-CZ" sz="6000" b="1" dirty="0" err="1" smtClean="0"/>
              <a:t>names</a:t>
            </a:r>
            <a:r>
              <a:rPr lang="cs-CZ" sz="6000" b="1" dirty="0" smtClean="0"/>
              <a:t> in </a:t>
            </a:r>
            <a:r>
              <a:rPr lang="cs-CZ" sz="6000" b="1" dirty="0" err="1" smtClean="0"/>
              <a:t>lights</a:t>
            </a:r>
            <a:r>
              <a:rPr lang="cs-CZ" sz="6000" b="1" dirty="0" smtClean="0"/>
              <a:t> on </a:t>
            </a:r>
            <a:r>
              <a:rPr lang="cs-CZ" sz="6000" b="1" dirty="0" err="1" smtClean="0"/>
              <a:t>the</a:t>
            </a:r>
            <a:r>
              <a:rPr lang="cs-CZ" sz="6000" b="1" dirty="0" smtClean="0"/>
              <a:t> </a:t>
            </a:r>
            <a:r>
              <a:rPr lang="cs-CZ" sz="6000" b="1" dirty="0" err="1" smtClean="0"/>
              <a:t>city´s</a:t>
            </a:r>
            <a:r>
              <a:rPr lang="cs-CZ" sz="6000" b="1" dirty="0" smtClean="0"/>
              <a:t> </a:t>
            </a:r>
            <a:r>
              <a:rPr lang="cs-CZ" sz="6000" b="1" dirty="0" err="1" smtClean="0"/>
              <a:t>buildings</a:t>
            </a:r>
            <a:r>
              <a:rPr lang="cs-CZ" sz="6000" b="1" dirty="0" smtClean="0"/>
              <a:t>.</a:t>
            </a:r>
            <a:endParaRPr lang="cs-CZ" sz="6000" b="1" dirty="0"/>
          </a:p>
        </p:txBody>
      </p:sp>
    </p:spTree>
    <p:extLst>
      <p:ext uri="{BB962C8B-B14F-4D97-AF65-F5344CB8AC3E}">
        <p14:creationId xmlns:p14="http://schemas.microsoft.com/office/powerpoint/2010/main" val="275636233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  <a:alpha val="3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New </a:t>
            </a:r>
            <a:r>
              <a:rPr lang="cs-CZ" dirty="0" err="1" smtClean="0"/>
              <a:t>Buildings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5144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cs-CZ" sz="4000" b="1" dirty="0" smtClean="0"/>
              <a:t>But </a:t>
            </a:r>
            <a:r>
              <a:rPr lang="cs-CZ" sz="4000" b="1" dirty="0" err="1" smtClean="0"/>
              <a:t>the</a:t>
            </a:r>
            <a:r>
              <a:rPr lang="cs-CZ" sz="4000" b="1" dirty="0" smtClean="0"/>
              <a:t> </a:t>
            </a:r>
            <a:r>
              <a:rPr lang="cs-CZ" sz="4000" b="1" dirty="0" err="1" smtClean="0"/>
              <a:t>builders</a:t>
            </a:r>
            <a:r>
              <a:rPr lang="cs-CZ" sz="4000" b="1" dirty="0" smtClean="0"/>
              <a:t> had </a:t>
            </a:r>
            <a:r>
              <a:rPr lang="cs-CZ" sz="4000" b="1" dirty="0" err="1" smtClean="0"/>
              <a:t>an</a:t>
            </a:r>
            <a:r>
              <a:rPr lang="cs-CZ" sz="4000" b="1" dirty="0" smtClean="0"/>
              <a:t> idea. </a:t>
            </a:r>
            <a:r>
              <a:rPr lang="cs-CZ" sz="4000" b="1" dirty="0" err="1" smtClean="0"/>
              <a:t>They</a:t>
            </a:r>
            <a:r>
              <a:rPr lang="cs-CZ" sz="4000" b="1" dirty="0" smtClean="0"/>
              <a:t> </a:t>
            </a:r>
            <a:r>
              <a:rPr lang="cs-CZ" sz="4000" b="1" dirty="0" err="1" smtClean="0"/>
              <a:t>wrote</a:t>
            </a:r>
            <a:r>
              <a:rPr lang="cs-CZ" sz="4000" b="1" dirty="0" smtClean="0"/>
              <a:t> </a:t>
            </a:r>
            <a:r>
              <a:rPr lang="cs-CZ" sz="4000" b="1" dirty="0" err="1" smtClean="0"/>
              <a:t>the</a:t>
            </a:r>
            <a:r>
              <a:rPr lang="cs-CZ" sz="4000" b="1" dirty="0" smtClean="0"/>
              <a:t> </a:t>
            </a:r>
            <a:r>
              <a:rPr lang="cs-CZ" sz="4000" b="1" dirty="0" err="1" smtClean="0"/>
              <a:t>word</a:t>
            </a:r>
            <a:r>
              <a:rPr lang="cs-CZ" sz="4000" b="1" dirty="0" smtClean="0"/>
              <a:t> OXO in </a:t>
            </a:r>
            <a:r>
              <a:rPr lang="cs-CZ" sz="4000" b="1" dirty="0" err="1" smtClean="0"/>
              <a:t>the</a:t>
            </a:r>
            <a:r>
              <a:rPr lang="cs-CZ" sz="4000" b="1" dirty="0" smtClean="0"/>
              <a:t> </a:t>
            </a:r>
            <a:r>
              <a:rPr lang="cs-CZ" sz="4000" b="1" dirty="0" err="1" smtClean="0"/>
              <a:t>windows</a:t>
            </a:r>
            <a:r>
              <a:rPr lang="cs-CZ" sz="4000" b="1" dirty="0" smtClean="0"/>
              <a:t> </a:t>
            </a:r>
            <a:r>
              <a:rPr lang="cs-CZ" sz="4000" b="1" dirty="0" err="1" smtClean="0"/>
              <a:t>at</a:t>
            </a:r>
            <a:r>
              <a:rPr lang="cs-CZ" sz="4000" b="1" dirty="0" smtClean="0"/>
              <a:t> </a:t>
            </a:r>
            <a:r>
              <a:rPr lang="cs-CZ" sz="4000" b="1" dirty="0" err="1" smtClean="0"/>
              <a:t>the</a:t>
            </a:r>
            <a:r>
              <a:rPr lang="cs-CZ" sz="4000" b="1" dirty="0" smtClean="0"/>
              <a:t> top </a:t>
            </a:r>
            <a:r>
              <a:rPr lang="cs-CZ" sz="4000" b="1" dirty="0" err="1" smtClean="0"/>
              <a:t>of</a:t>
            </a:r>
            <a:r>
              <a:rPr lang="cs-CZ" sz="4000" b="1" dirty="0" smtClean="0"/>
              <a:t> </a:t>
            </a:r>
            <a:r>
              <a:rPr lang="cs-CZ" sz="4000" b="1" dirty="0" err="1" smtClean="0"/>
              <a:t>the</a:t>
            </a:r>
            <a:r>
              <a:rPr lang="cs-CZ" sz="4000" b="1" dirty="0" smtClean="0"/>
              <a:t> </a:t>
            </a:r>
            <a:r>
              <a:rPr lang="cs-CZ" sz="4000" b="1" dirty="0" err="1" smtClean="0"/>
              <a:t>building</a:t>
            </a:r>
            <a:r>
              <a:rPr lang="cs-CZ" sz="4000" b="1" dirty="0" smtClean="0"/>
              <a:t>. </a:t>
            </a:r>
            <a:r>
              <a:rPr lang="cs-CZ" sz="4000" b="1" dirty="0" err="1" smtClean="0"/>
              <a:t>Then</a:t>
            </a:r>
            <a:r>
              <a:rPr lang="cs-CZ" sz="4000" b="1" dirty="0" smtClean="0"/>
              <a:t> </a:t>
            </a:r>
            <a:r>
              <a:rPr lang="cs-CZ" sz="4000" b="1" dirty="0" err="1" smtClean="0"/>
              <a:t>they</a:t>
            </a:r>
            <a:r>
              <a:rPr lang="cs-CZ" sz="4000" b="1" dirty="0" smtClean="0"/>
              <a:t> </a:t>
            </a:r>
            <a:r>
              <a:rPr lang="cs-CZ" sz="4000" b="1" dirty="0" err="1" smtClean="0"/>
              <a:t>put</a:t>
            </a:r>
            <a:r>
              <a:rPr lang="cs-CZ" sz="4000" b="1" dirty="0" smtClean="0"/>
              <a:t> a </a:t>
            </a:r>
            <a:r>
              <a:rPr lang="cs-CZ" sz="4000" b="1" dirty="0" err="1" smtClean="0"/>
              <a:t>strong</a:t>
            </a:r>
            <a:r>
              <a:rPr lang="cs-CZ" sz="4000" b="1" dirty="0" smtClean="0"/>
              <a:t> </a:t>
            </a:r>
            <a:r>
              <a:rPr lang="cs-CZ" sz="4000" b="1" dirty="0" err="1" smtClean="0"/>
              <a:t>light</a:t>
            </a:r>
            <a:r>
              <a:rPr lang="cs-CZ" sz="4000" b="1" dirty="0" smtClean="0"/>
              <a:t> </a:t>
            </a:r>
            <a:r>
              <a:rPr lang="cs-CZ" sz="4000" b="1" dirty="0" err="1" smtClean="0"/>
              <a:t>behind</a:t>
            </a:r>
            <a:r>
              <a:rPr lang="cs-CZ" sz="4000" b="1" dirty="0" smtClean="0"/>
              <a:t> </a:t>
            </a:r>
            <a:r>
              <a:rPr lang="cs-CZ" sz="4000" b="1" dirty="0" err="1" smtClean="0"/>
              <a:t>the</a:t>
            </a:r>
            <a:r>
              <a:rPr lang="cs-CZ" sz="4000" b="1" dirty="0" smtClean="0"/>
              <a:t> </a:t>
            </a:r>
            <a:r>
              <a:rPr lang="cs-CZ" sz="4000" b="1" dirty="0" err="1" smtClean="0"/>
              <a:t>windows</a:t>
            </a:r>
            <a:r>
              <a:rPr lang="cs-CZ" sz="4000" b="1" dirty="0" smtClean="0"/>
              <a:t>, so </a:t>
            </a:r>
            <a:r>
              <a:rPr lang="cs-CZ" sz="4000" b="1" dirty="0" err="1" smtClean="0"/>
              <a:t>people</a:t>
            </a:r>
            <a:r>
              <a:rPr lang="cs-CZ" sz="4000" b="1" dirty="0" smtClean="0"/>
              <a:t> </a:t>
            </a:r>
            <a:r>
              <a:rPr lang="cs-CZ" sz="4000" b="1" dirty="0" err="1" smtClean="0"/>
              <a:t>outside</a:t>
            </a:r>
            <a:r>
              <a:rPr lang="cs-CZ" sz="4000" b="1" dirty="0" smtClean="0"/>
              <a:t> </a:t>
            </a:r>
            <a:r>
              <a:rPr lang="cs-CZ" sz="4000" b="1" dirty="0" err="1" smtClean="0"/>
              <a:t>could</a:t>
            </a:r>
            <a:r>
              <a:rPr lang="cs-CZ" sz="4000" b="1" dirty="0" smtClean="0"/>
              <a:t> </a:t>
            </a:r>
            <a:r>
              <a:rPr lang="cs-CZ" sz="4000" b="1" dirty="0" err="1" smtClean="0"/>
              <a:t>read</a:t>
            </a:r>
            <a:r>
              <a:rPr lang="cs-CZ" sz="4000" b="1" dirty="0" smtClean="0"/>
              <a:t> </a:t>
            </a:r>
            <a:r>
              <a:rPr lang="cs-CZ" sz="4000" b="1" dirty="0" err="1" smtClean="0"/>
              <a:t>the</a:t>
            </a:r>
            <a:r>
              <a:rPr lang="cs-CZ" sz="4000" b="1" dirty="0" smtClean="0"/>
              <a:t> </a:t>
            </a:r>
            <a:r>
              <a:rPr lang="cs-CZ" sz="4000" b="1" dirty="0" err="1" smtClean="0"/>
              <a:t>word</a:t>
            </a:r>
            <a:r>
              <a:rPr lang="cs-CZ" sz="4000" b="1" dirty="0" smtClean="0"/>
              <a:t>. </a:t>
            </a:r>
            <a:r>
              <a:rPr lang="cs-CZ" sz="4000" b="1" dirty="0" err="1" smtClean="0"/>
              <a:t>Today</a:t>
            </a:r>
            <a:r>
              <a:rPr lang="cs-CZ" sz="4000" b="1" dirty="0" smtClean="0"/>
              <a:t> </a:t>
            </a:r>
            <a:r>
              <a:rPr lang="cs-CZ" sz="4000" b="1" dirty="0" err="1" smtClean="0"/>
              <a:t>there</a:t>
            </a:r>
            <a:r>
              <a:rPr lang="cs-CZ" sz="4000" b="1" dirty="0" smtClean="0"/>
              <a:t> </a:t>
            </a:r>
            <a:r>
              <a:rPr lang="cs-CZ" sz="4000" b="1" dirty="0" err="1" smtClean="0"/>
              <a:t>is</a:t>
            </a:r>
            <a:r>
              <a:rPr lang="cs-CZ" sz="4000" b="1" dirty="0" smtClean="0"/>
              <a:t> a restaurant </a:t>
            </a:r>
            <a:r>
              <a:rPr lang="cs-CZ" sz="4000" b="1" dirty="0" err="1" smtClean="0"/>
              <a:t>at</a:t>
            </a:r>
            <a:r>
              <a:rPr lang="cs-CZ" sz="4000" b="1" dirty="0" smtClean="0"/>
              <a:t> </a:t>
            </a:r>
            <a:r>
              <a:rPr lang="cs-CZ" sz="4000" b="1" dirty="0" err="1" smtClean="0"/>
              <a:t>the</a:t>
            </a:r>
            <a:r>
              <a:rPr lang="cs-CZ" sz="4000" b="1" dirty="0" smtClean="0"/>
              <a:t> top </a:t>
            </a:r>
            <a:r>
              <a:rPr lang="cs-CZ" sz="4000" b="1" dirty="0" err="1" smtClean="0"/>
              <a:t>of</a:t>
            </a:r>
            <a:r>
              <a:rPr lang="cs-CZ" sz="4000" b="1" dirty="0" smtClean="0"/>
              <a:t> </a:t>
            </a:r>
            <a:r>
              <a:rPr lang="cs-CZ" sz="4000" b="1" dirty="0" err="1" smtClean="0"/>
              <a:t>the</a:t>
            </a:r>
            <a:r>
              <a:rPr lang="cs-CZ" sz="4000" b="1" dirty="0" smtClean="0"/>
              <a:t> </a:t>
            </a:r>
            <a:r>
              <a:rPr lang="cs-CZ" sz="4000" b="1" dirty="0" err="1" smtClean="0"/>
              <a:t>tower</a:t>
            </a:r>
            <a:r>
              <a:rPr lang="cs-CZ" sz="4000" b="1" dirty="0" smtClean="0"/>
              <a:t>.</a:t>
            </a:r>
            <a:endParaRPr lang="cs-CZ" sz="4000" b="1" dirty="0"/>
          </a:p>
        </p:txBody>
      </p:sp>
    </p:spTree>
    <p:extLst>
      <p:ext uri="{BB962C8B-B14F-4D97-AF65-F5344CB8AC3E}">
        <p14:creationId xmlns:p14="http://schemas.microsoft.com/office/powerpoint/2010/main" val="347501299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  <a:alpha val="3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New </a:t>
            </a:r>
            <a:r>
              <a:rPr lang="cs-CZ" dirty="0" err="1"/>
              <a:t>Buildings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340768"/>
            <a:ext cx="8229600" cy="5256584"/>
          </a:xfrm>
        </p:spPr>
        <p:txBody>
          <a:bodyPr>
            <a:normAutofit fontScale="77500" lnSpcReduction="20000"/>
          </a:bodyPr>
          <a:lstStyle/>
          <a:p>
            <a:pPr marL="0" indent="0" algn="ctr">
              <a:buNone/>
            </a:pPr>
            <a:r>
              <a:rPr lang="cs-CZ" sz="6500" b="1" dirty="0" err="1" smtClean="0"/>
              <a:t>The</a:t>
            </a:r>
            <a:r>
              <a:rPr lang="cs-CZ" sz="6500" b="1" dirty="0" smtClean="0"/>
              <a:t> London </a:t>
            </a:r>
            <a:r>
              <a:rPr lang="cs-CZ" sz="6500" b="1" dirty="0" err="1" smtClean="0"/>
              <a:t>Eye</a:t>
            </a:r>
            <a:r>
              <a:rPr lang="cs-CZ" sz="6500" b="1" dirty="0" smtClean="0"/>
              <a:t> </a:t>
            </a:r>
            <a:r>
              <a:rPr lang="cs-CZ" sz="6500" b="1" dirty="0" err="1" smtClean="0"/>
              <a:t>is</a:t>
            </a:r>
            <a:r>
              <a:rPr lang="cs-CZ" sz="6500" b="1" dirty="0" smtClean="0"/>
              <a:t> not a </a:t>
            </a:r>
            <a:r>
              <a:rPr lang="cs-CZ" sz="6500" b="1" dirty="0" err="1" smtClean="0"/>
              <a:t>building</a:t>
            </a:r>
            <a:r>
              <a:rPr lang="cs-CZ" sz="6500" b="1" dirty="0" smtClean="0"/>
              <a:t>, but </a:t>
            </a:r>
            <a:r>
              <a:rPr lang="cs-CZ" sz="6500" b="1" dirty="0" err="1" smtClean="0"/>
              <a:t>it</a:t>
            </a:r>
            <a:r>
              <a:rPr lang="cs-CZ" sz="6500" b="1" dirty="0" smtClean="0"/>
              <a:t> </a:t>
            </a:r>
            <a:r>
              <a:rPr lang="cs-CZ" sz="6500" b="1" dirty="0" err="1" smtClean="0"/>
              <a:t>is</a:t>
            </a:r>
            <a:r>
              <a:rPr lang="cs-CZ" sz="6500" b="1" dirty="0" smtClean="0"/>
              <a:t> </a:t>
            </a:r>
            <a:r>
              <a:rPr lang="cs-CZ" sz="6500" b="1" dirty="0" err="1" smtClean="0"/>
              <a:t>the</a:t>
            </a:r>
            <a:r>
              <a:rPr lang="cs-CZ" sz="6500" b="1" dirty="0" smtClean="0"/>
              <a:t> </a:t>
            </a:r>
            <a:r>
              <a:rPr lang="cs-CZ" sz="6500" b="1" dirty="0" err="1" smtClean="0"/>
              <a:t>fourth</a:t>
            </a:r>
            <a:r>
              <a:rPr lang="cs-CZ" sz="6500" b="1" dirty="0" smtClean="0"/>
              <a:t> </a:t>
            </a:r>
            <a:r>
              <a:rPr lang="cs-CZ" sz="6500" b="1" dirty="0" err="1" smtClean="0"/>
              <a:t>tallest</a:t>
            </a:r>
            <a:r>
              <a:rPr lang="cs-CZ" sz="6500" b="1" dirty="0" smtClean="0"/>
              <a:t> </a:t>
            </a:r>
            <a:r>
              <a:rPr lang="cs-CZ" sz="6500" b="1" dirty="0" err="1" smtClean="0"/>
              <a:t>thing</a:t>
            </a:r>
            <a:r>
              <a:rPr lang="cs-CZ" sz="6500" b="1" dirty="0" smtClean="0"/>
              <a:t> in </a:t>
            </a:r>
            <a:r>
              <a:rPr lang="cs-CZ" sz="6500" b="1" dirty="0" err="1" smtClean="0"/>
              <a:t>the</a:t>
            </a:r>
            <a:r>
              <a:rPr lang="cs-CZ" sz="6500" b="1" dirty="0" smtClean="0"/>
              <a:t> London </a:t>
            </a:r>
            <a:r>
              <a:rPr lang="cs-CZ" sz="6500" b="1" dirty="0" err="1" smtClean="0"/>
              <a:t>sky</a:t>
            </a:r>
            <a:r>
              <a:rPr lang="cs-CZ" sz="6500" b="1" dirty="0" smtClean="0"/>
              <a:t>. </a:t>
            </a:r>
            <a:r>
              <a:rPr lang="cs-CZ" sz="6500" b="1" dirty="0" err="1" smtClean="0"/>
              <a:t>From</a:t>
            </a:r>
            <a:r>
              <a:rPr lang="cs-CZ" sz="6500" b="1" dirty="0" smtClean="0"/>
              <a:t> </a:t>
            </a:r>
            <a:r>
              <a:rPr lang="cs-CZ" sz="6500" b="1" dirty="0" err="1" smtClean="0"/>
              <a:t>the</a:t>
            </a:r>
            <a:r>
              <a:rPr lang="cs-CZ" sz="6500" b="1" dirty="0" smtClean="0"/>
              <a:t> top </a:t>
            </a:r>
            <a:r>
              <a:rPr lang="cs-CZ" sz="6500" b="1" dirty="0" err="1" smtClean="0"/>
              <a:t>of</a:t>
            </a:r>
            <a:r>
              <a:rPr lang="cs-CZ" sz="6500" b="1" dirty="0" smtClean="0"/>
              <a:t> </a:t>
            </a:r>
            <a:r>
              <a:rPr lang="cs-CZ" sz="6500" b="1" dirty="0" err="1" smtClean="0"/>
              <a:t>the</a:t>
            </a:r>
            <a:r>
              <a:rPr lang="cs-CZ" sz="6500" b="1" dirty="0" smtClean="0"/>
              <a:t> London </a:t>
            </a:r>
            <a:r>
              <a:rPr lang="cs-CZ" sz="6500" b="1" dirty="0" err="1" smtClean="0"/>
              <a:t>Eye</a:t>
            </a:r>
            <a:r>
              <a:rPr lang="cs-CZ" sz="6500" b="1" dirty="0" smtClean="0"/>
              <a:t>, </a:t>
            </a:r>
            <a:r>
              <a:rPr lang="cs-CZ" sz="6500" b="1" dirty="0" err="1" smtClean="0"/>
              <a:t>visitors</a:t>
            </a:r>
            <a:r>
              <a:rPr lang="cs-CZ" sz="6500" b="1" dirty="0" smtClean="0"/>
              <a:t> </a:t>
            </a:r>
            <a:r>
              <a:rPr lang="cs-CZ" sz="6500" b="1" dirty="0" err="1" smtClean="0"/>
              <a:t>can</a:t>
            </a:r>
            <a:r>
              <a:rPr lang="cs-CZ" sz="6500" b="1" dirty="0" smtClean="0"/>
              <a:t> </a:t>
            </a:r>
            <a:r>
              <a:rPr lang="cs-CZ" sz="6500" b="1" dirty="0" err="1" smtClean="0"/>
              <a:t>see</a:t>
            </a:r>
            <a:r>
              <a:rPr lang="cs-CZ" sz="6500" b="1" dirty="0" smtClean="0"/>
              <a:t> </a:t>
            </a:r>
            <a:r>
              <a:rPr lang="cs-CZ" sz="6500" b="1" dirty="0" err="1" smtClean="0"/>
              <a:t>for</a:t>
            </a:r>
            <a:r>
              <a:rPr lang="cs-CZ" sz="6500" b="1" dirty="0" smtClean="0"/>
              <a:t> </a:t>
            </a:r>
            <a:r>
              <a:rPr lang="cs-CZ" sz="6500" b="1" dirty="0" err="1" smtClean="0"/>
              <a:t>kilometres</a:t>
            </a:r>
            <a:r>
              <a:rPr lang="cs-CZ" sz="6500" b="1" dirty="0" smtClean="0"/>
              <a:t> </a:t>
            </a:r>
            <a:r>
              <a:rPr lang="cs-CZ" sz="6500" b="1" dirty="0" err="1" smtClean="0"/>
              <a:t>across</a:t>
            </a:r>
            <a:r>
              <a:rPr lang="cs-CZ" sz="6500" b="1" dirty="0" smtClean="0"/>
              <a:t> </a:t>
            </a:r>
            <a:r>
              <a:rPr lang="cs-CZ" sz="6500" b="1" dirty="0" err="1" smtClean="0"/>
              <a:t>the</a:t>
            </a:r>
            <a:r>
              <a:rPr lang="cs-CZ" sz="6500" b="1" dirty="0" smtClean="0"/>
              <a:t> city. </a:t>
            </a:r>
            <a:r>
              <a:rPr lang="cs-CZ" sz="6500" b="1" dirty="0" err="1" smtClean="0"/>
              <a:t>You</a:t>
            </a:r>
            <a:r>
              <a:rPr lang="cs-CZ" sz="6500" b="1" dirty="0"/>
              <a:t> </a:t>
            </a:r>
            <a:r>
              <a:rPr lang="cs-CZ" sz="6500" b="1" dirty="0" smtClean="0"/>
              <a:t>go up and </a:t>
            </a:r>
            <a:r>
              <a:rPr lang="cs-CZ" sz="6500" b="1" dirty="0" err="1" smtClean="0"/>
              <a:t>down</a:t>
            </a:r>
            <a:r>
              <a:rPr lang="cs-CZ" sz="6500" b="1" dirty="0" smtClean="0"/>
              <a:t> </a:t>
            </a:r>
            <a:r>
              <a:rPr lang="cs-CZ" sz="6500" b="1" dirty="0" err="1" smtClean="0"/>
              <a:t>again</a:t>
            </a:r>
            <a:r>
              <a:rPr lang="cs-CZ" sz="6500" b="1" dirty="0" smtClean="0"/>
              <a:t> in </a:t>
            </a:r>
            <a:r>
              <a:rPr lang="cs-CZ" sz="6500" b="1" dirty="0" err="1" smtClean="0"/>
              <a:t>twenty</a:t>
            </a:r>
            <a:r>
              <a:rPr lang="cs-CZ" sz="6500" b="1" dirty="0" smtClean="0"/>
              <a:t> </a:t>
            </a:r>
            <a:r>
              <a:rPr lang="cs-CZ" sz="6500" b="1" dirty="0" err="1" smtClean="0"/>
              <a:t>minutes</a:t>
            </a:r>
            <a:r>
              <a:rPr lang="cs-CZ" sz="6000" b="1" dirty="0" smtClean="0"/>
              <a:t>.</a:t>
            </a:r>
            <a:endParaRPr lang="cs-CZ" sz="6000" b="1" dirty="0"/>
          </a:p>
        </p:txBody>
      </p:sp>
    </p:spTree>
    <p:extLst>
      <p:ext uri="{BB962C8B-B14F-4D97-AF65-F5344CB8AC3E}">
        <p14:creationId xmlns:p14="http://schemas.microsoft.com/office/powerpoint/2010/main" val="104400815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136" y="0"/>
            <a:ext cx="9430136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4237425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  <a:alpha val="3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 </a:t>
            </a:r>
            <a:r>
              <a:rPr lang="cs-CZ" dirty="0" err="1" smtClean="0"/>
              <a:t>Old</a:t>
            </a:r>
            <a:r>
              <a:rPr lang="cs-CZ" dirty="0" smtClean="0"/>
              <a:t> </a:t>
            </a:r>
            <a:r>
              <a:rPr lang="cs-CZ" dirty="0" err="1" smtClean="0"/>
              <a:t>Buildings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5144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cs-CZ" sz="4500" b="1" dirty="0" err="1" smtClean="0"/>
              <a:t>The</a:t>
            </a:r>
            <a:r>
              <a:rPr lang="cs-CZ" sz="4500" b="1" dirty="0" smtClean="0"/>
              <a:t> Great </a:t>
            </a:r>
            <a:r>
              <a:rPr lang="cs-CZ" sz="4500" b="1" dirty="0" err="1" smtClean="0"/>
              <a:t>Fire</a:t>
            </a:r>
            <a:r>
              <a:rPr lang="cs-CZ" sz="4500" b="1" dirty="0" smtClean="0"/>
              <a:t> </a:t>
            </a:r>
            <a:r>
              <a:rPr lang="cs-CZ" sz="4500" b="1" dirty="0" err="1" smtClean="0"/>
              <a:t>of</a:t>
            </a:r>
            <a:r>
              <a:rPr lang="cs-CZ" sz="4500" b="1" dirty="0" smtClean="0"/>
              <a:t> London, in 1666, </a:t>
            </a:r>
            <a:r>
              <a:rPr lang="cs-CZ" sz="4500" b="1" dirty="0" err="1" smtClean="0"/>
              <a:t>destroyed</a:t>
            </a:r>
            <a:r>
              <a:rPr lang="cs-CZ" sz="4500" b="1" dirty="0" smtClean="0"/>
              <a:t> </a:t>
            </a:r>
            <a:r>
              <a:rPr lang="cs-CZ" sz="4500" b="1" dirty="0" err="1" smtClean="0"/>
              <a:t>the</a:t>
            </a:r>
            <a:r>
              <a:rPr lang="cs-CZ" sz="4500" b="1" dirty="0" smtClean="0"/>
              <a:t> </a:t>
            </a:r>
            <a:r>
              <a:rPr lang="cs-CZ" sz="4500" b="1" dirty="0" err="1" smtClean="0"/>
              <a:t>old</a:t>
            </a:r>
            <a:r>
              <a:rPr lang="cs-CZ" sz="4500" b="1" dirty="0" smtClean="0"/>
              <a:t> </a:t>
            </a:r>
            <a:r>
              <a:rPr lang="cs-CZ" sz="4500" b="1" dirty="0" err="1" smtClean="0"/>
              <a:t>church</a:t>
            </a:r>
            <a:r>
              <a:rPr lang="cs-CZ" sz="4500" b="1" dirty="0" smtClean="0"/>
              <a:t> </a:t>
            </a:r>
            <a:r>
              <a:rPr lang="cs-CZ" sz="4500" b="1" dirty="0" err="1" smtClean="0"/>
              <a:t>of</a:t>
            </a:r>
            <a:r>
              <a:rPr lang="cs-CZ" sz="4500" b="1" dirty="0" smtClean="0"/>
              <a:t> St </a:t>
            </a:r>
            <a:r>
              <a:rPr lang="cs-CZ" sz="4500" b="1" dirty="0" err="1" smtClean="0"/>
              <a:t>Paul´s</a:t>
            </a:r>
            <a:r>
              <a:rPr lang="cs-CZ" sz="4500" b="1" dirty="0" smtClean="0"/>
              <a:t>. </a:t>
            </a:r>
            <a:r>
              <a:rPr lang="cs-CZ" sz="4500" b="1" dirty="0" err="1" smtClean="0"/>
              <a:t>The</a:t>
            </a:r>
            <a:r>
              <a:rPr lang="cs-CZ" sz="4500" b="1" dirty="0" smtClean="0"/>
              <a:t> </a:t>
            </a:r>
            <a:r>
              <a:rPr lang="cs-CZ" sz="4500" b="1" dirty="0" err="1" smtClean="0"/>
              <a:t>government</a:t>
            </a:r>
            <a:r>
              <a:rPr lang="cs-CZ" sz="4500" b="1" dirty="0" smtClean="0"/>
              <a:t> </a:t>
            </a:r>
            <a:r>
              <a:rPr lang="cs-CZ" sz="4500" b="1" dirty="0" err="1" smtClean="0"/>
              <a:t>asked</a:t>
            </a:r>
            <a:r>
              <a:rPr lang="cs-CZ" sz="4500" b="1" dirty="0" smtClean="0"/>
              <a:t> Christopher </a:t>
            </a:r>
            <a:r>
              <a:rPr lang="cs-CZ" sz="4500" b="1" dirty="0" err="1" smtClean="0"/>
              <a:t>Wren</a:t>
            </a:r>
            <a:r>
              <a:rPr lang="cs-CZ" sz="4500" b="1" dirty="0" smtClean="0"/>
              <a:t> </a:t>
            </a:r>
            <a:r>
              <a:rPr lang="cs-CZ" sz="4500" b="1" dirty="0" err="1" smtClean="0"/>
              <a:t>for</a:t>
            </a:r>
            <a:r>
              <a:rPr lang="cs-CZ" sz="4500" b="1" dirty="0" smtClean="0"/>
              <a:t> a </a:t>
            </a:r>
            <a:r>
              <a:rPr lang="cs-CZ" sz="4500" b="1" dirty="0" err="1" smtClean="0"/>
              <a:t>new</a:t>
            </a:r>
            <a:r>
              <a:rPr lang="cs-CZ" sz="4500" b="1" dirty="0" smtClean="0"/>
              <a:t> </a:t>
            </a:r>
            <a:r>
              <a:rPr lang="cs-CZ" sz="4500" b="1" dirty="0" err="1" smtClean="0"/>
              <a:t>church</a:t>
            </a:r>
            <a:r>
              <a:rPr lang="cs-CZ" sz="4500" b="1" dirty="0" smtClean="0"/>
              <a:t>. He </a:t>
            </a:r>
            <a:r>
              <a:rPr lang="cs-CZ" sz="4500" b="1" dirty="0" err="1" smtClean="0"/>
              <a:t>started</a:t>
            </a:r>
            <a:r>
              <a:rPr lang="cs-CZ" sz="4500" b="1" dirty="0" smtClean="0"/>
              <a:t> St </a:t>
            </a:r>
            <a:r>
              <a:rPr lang="cs-CZ" sz="4500" b="1" dirty="0" err="1" smtClean="0"/>
              <a:t>Paul´s</a:t>
            </a:r>
            <a:r>
              <a:rPr lang="cs-CZ" sz="4500" b="1" dirty="0" smtClean="0"/>
              <a:t> </a:t>
            </a:r>
            <a:r>
              <a:rPr lang="cs-CZ" sz="4500" b="1" dirty="0" err="1" smtClean="0"/>
              <a:t>Cathedral</a:t>
            </a:r>
            <a:r>
              <a:rPr lang="cs-CZ" sz="4500" b="1" dirty="0" smtClean="0"/>
              <a:t> in 1675</a:t>
            </a:r>
            <a:r>
              <a:rPr lang="cs-CZ" sz="4000" b="1" dirty="0" smtClean="0"/>
              <a:t>. </a:t>
            </a:r>
            <a:endParaRPr lang="cs-CZ" sz="4000" b="1" dirty="0"/>
          </a:p>
        </p:txBody>
      </p:sp>
    </p:spTree>
    <p:extLst>
      <p:ext uri="{BB962C8B-B14F-4D97-AF65-F5344CB8AC3E}">
        <p14:creationId xmlns:p14="http://schemas.microsoft.com/office/powerpoint/2010/main" val="104077319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  <a:alpha val="3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 </a:t>
            </a:r>
            <a:r>
              <a:rPr lang="cs-CZ" dirty="0" err="1" smtClean="0"/>
              <a:t>Old</a:t>
            </a:r>
            <a:r>
              <a:rPr lang="cs-CZ" dirty="0" smtClean="0"/>
              <a:t> </a:t>
            </a:r>
            <a:r>
              <a:rPr lang="cs-CZ" dirty="0" err="1" smtClean="0"/>
              <a:t>Buildings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5144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cs-CZ" sz="4800" b="1" dirty="0" smtClean="0"/>
              <a:t>In 1707, </a:t>
            </a:r>
            <a:r>
              <a:rPr lang="cs-CZ" sz="4800" b="1" dirty="0" err="1" smtClean="0"/>
              <a:t>when</a:t>
            </a:r>
            <a:r>
              <a:rPr lang="cs-CZ" sz="4800" b="1" dirty="0" smtClean="0"/>
              <a:t> he </a:t>
            </a:r>
            <a:r>
              <a:rPr lang="cs-CZ" sz="4800" b="1" dirty="0" err="1" smtClean="0"/>
              <a:t>was</a:t>
            </a:r>
            <a:r>
              <a:rPr lang="cs-CZ" sz="4800" b="1" dirty="0" smtClean="0"/>
              <a:t> </a:t>
            </a:r>
            <a:r>
              <a:rPr lang="cs-CZ" sz="4800" b="1" dirty="0" err="1" smtClean="0"/>
              <a:t>seventy-five</a:t>
            </a:r>
            <a:r>
              <a:rPr lang="cs-CZ" sz="4800" b="1" dirty="0" smtClean="0"/>
              <a:t>, </a:t>
            </a:r>
            <a:r>
              <a:rPr lang="cs-CZ" sz="4800" b="1" dirty="0" err="1" smtClean="0"/>
              <a:t>two</a:t>
            </a:r>
            <a:r>
              <a:rPr lang="cs-CZ" sz="4800" b="1" dirty="0" smtClean="0"/>
              <a:t> </a:t>
            </a:r>
            <a:r>
              <a:rPr lang="cs-CZ" sz="4800" b="1" dirty="0" err="1" smtClean="0"/>
              <a:t>towers</a:t>
            </a:r>
            <a:r>
              <a:rPr lang="cs-CZ" sz="4800" b="1" dirty="0" smtClean="0"/>
              <a:t> </a:t>
            </a:r>
            <a:r>
              <a:rPr lang="cs-CZ" sz="4800" b="1" dirty="0" err="1" smtClean="0"/>
              <a:t>went</a:t>
            </a:r>
            <a:r>
              <a:rPr lang="cs-CZ" sz="4800" b="1" dirty="0" smtClean="0"/>
              <a:t> on </a:t>
            </a:r>
            <a:r>
              <a:rPr lang="cs-CZ" sz="4800" b="1" dirty="0" err="1" smtClean="0"/>
              <a:t>the</a:t>
            </a:r>
            <a:r>
              <a:rPr lang="cs-CZ" sz="4800" b="1" dirty="0" smtClean="0"/>
              <a:t> </a:t>
            </a:r>
            <a:r>
              <a:rPr lang="cs-CZ" sz="4800" b="1" dirty="0" err="1" smtClean="0"/>
              <a:t>building</a:t>
            </a:r>
            <a:r>
              <a:rPr lang="cs-CZ" sz="4800" b="1" dirty="0" smtClean="0"/>
              <a:t>. </a:t>
            </a:r>
            <a:r>
              <a:rPr lang="cs-CZ" sz="4800" b="1" dirty="0" err="1" smtClean="0"/>
              <a:t>With</a:t>
            </a:r>
            <a:r>
              <a:rPr lang="cs-CZ" sz="4800" b="1" dirty="0" smtClean="0"/>
              <a:t> </a:t>
            </a:r>
            <a:r>
              <a:rPr lang="cs-CZ" sz="4800" b="1" dirty="0" err="1" smtClean="0"/>
              <a:t>its</a:t>
            </a:r>
            <a:r>
              <a:rPr lang="cs-CZ" sz="4800" b="1" dirty="0" smtClean="0"/>
              <a:t> </a:t>
            </a:r>
            <a:r>
              <a:rPr lang="cs-CZ" sz="4800" b="1" dirty="0" err="1" smtClean="0"/>
              <a:t>round</a:t>
            </a:r>
            <a:r>
              <a:rPr lang="cs-CZ" sz="4800" b="1" dirty="0" smtClean="0"/>
              <a:t> top, St </a:t>
            </a:r>
            <a:r>
              <a:rPr lang="cs-CZ" sz="4800" b="1" dirty="0" err="1" smtClean="0"/>
              <a:t>Paul´s</a:t>
            </a:r>
            <a:r>
              <a:rPr lang="cs-CZ" sz="4800" b="1" dirty="0" smtClean="0"/>
              <a:t> </a:t>
            </a:r>
            <a:r>
              <a:rPr lang="cs-CZ" sz="4800" b="1" dirty="0" err="1" smtClean="0"/>
              <a:t>Cathedral</a:t>
            </a:r>
            <a:r>
              <a:rPr lang="cs-CZ" sz="4800" b="1" dirty="0" smtClean="0"/>
              <a:t> </a:t>
            </a:r>
            <a:r>
              <a:rPr lang="cs-CZ" sz="4800" b="1" dirty="0" err="1" smtClean="0"/>
              <a:t>is</a:t>
            </a:r>
            <a:r>
              <a:rPr lang="cs-CZ" sz="4800" b="1" dirty="0" smtClean="0"/>
              <a:t> </a:t>
            </a:r>
            <a:r>
              <a:rPr lang="cs-CZ" sz="4800" b="1" dirty="0" err="1" smtClean="0"/>
              <a:t>one</a:t>
            </a:r>
            <a:r>
              <a:rPr lang="cs-CZ" sz="4800" b="1" dirty="0" smtClean="0"/>
              <a:t> </a:t>
            </a:r>
            <a:r>
              <a:rPr lang="cs-CZ" sz="4800" b="1" dirty="0" err="1" smtClean="0"/>
              <a:t>of</a:t>
            </a:r>
            <a:r>
              <a:rPr lang="cs-CZ" sz="4800" b="1" dirty="0" smtClean="0"/>
              <a:t> </a:t>
            </a:r>
            <a:r>
              <a:rPr lang="cs-CZ" sz="4800" b="1" dirty="0" err="1" smtClean="0"/>
              <a:t>London´s</a:t>
            </a:r>
            <a:r>
              <a:rPr lang="cs-CZ" sz="4800" b="1" dirty="0" smtClean="0"/>
              <a:t> most </a:t>
            </a:r>
            <a:r>
              <a:rPr lang="cs-CZ" sz="4800" b="1" dirty="0" err="1" smtClean="0"/>
              <a:t>beautiful</a:t>
            </a:r>
            <a:r>
              <a:rPr lang="cs-CZ" sz="4800" b="1" dirty="0" smtClean="0"/>
              <a:t> </a:t>
            </a:r>
            <a:r>
              <a:rPr lang="cs-CZ" sz="4800" b="1" dirty="0" err="1" smtClean="0"/>
              <a:t>buildings</a:t>
            </a:r>
            <a:r>
              <a:rPr lang="cs-CZ" sz="4800" b="1" dirty="0" smtClean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6343708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  <a:alpha val="3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 </a:t>
            </a:r>
            <a:r>
              <a:rPr lang="cs-CZ" dirty="0" err="1" smtClean="0"/>
              <a:t>Old</a:t>
            </a:r>
            <a:r>
              <a:rPr lang="cs-CZ" dirty="0" smtClean="0"/>
              <a:t> </a:t>
            </a:r>
            <a:r>
              <a:rPr lang="cs-CZ" dirty="0" err="1" smtClean="0"/>
              <a:t>Buildings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5144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cs-CZ" sz="5500" b="1" dirty="0" err="1" smtClean="0"/>
              <a:t>People</a:t>
            </a:r>
            <a:r>
              <a:rPr lang="cs-CZ" sz="5500" b="1" dirty="0" smtClean="0"/>
              <a:t> </a:t>
            </a:r>
            <a:r>
              <a:rPr lang="cs-CZ" sz="5500" b="1" dirty="0" err="1" smtClean="0"/>
              <a:t>round</a:t>
            </a:r>
            <a:r>
              <a:rPr lang="cs-CZ" sz="5500" b="1" dirty="0" smtClean="0"/>
              <a:t> </a:t>
            </a:r>
            <a:r>
              <a:rPr lang="cs-CZ" sz="5500" b="1" dirty="0" err="1" smtClean="0"/>
              <a:t>the</a:t>
            </a:r>
            <a:r>
              <a:rPr lang="cs-CZ" sz="5500" b="1" dirty="0" smtClean="0"/>
              <a:t> </a:t>
            </a:r>
            <a:r>
              <a:rPr lang="cs-CZ" sz="5500" b="1" dirty="0" err="1" smtClean="0"/>
              <a:t>world</a:t>
            </a:r>
            <a:r>
              <a:rPr lang="cs-CZ" sz="5500" b="1" dirty="0" smtClean="0"/>
              <a:t> </a:t>
            </a:r>
            <a:r>
              <a:rPr lang="cs-CZ" sz="5500" b="1" dirty="0" err="1" smtClean="0"/>
              <a:t>know</a:t>
            </a:r>
            <a:r>
              <a:rPr lang="cs-CZ" sz="5500" b="1" dirty="0" smtClean="0"/>
              <a:t> Big Ben. </a:t>
            </a:r>
            <a:r>
              <a:rPr lang="cs-CZ" sz="5500" b="1" dirty="0" err="1" smtClean="0"/>
              <a:t>It</a:t>
            </a:r>
            <a:r>
              <a:rPr lang="cs-CZ" sz="5500" b="1" dirty="0" smtClean="0"/>
              <a:t> </a:t>
            </a:r>
            <a:r>
              <a:rPr lang="cs-CZ" sz="5500" b="1" dirty="0" err="1" smtClean="0"/>
              <a:t>stands</a:t>
            </a:r>
            <a:r>
              <a:rPr lang="cs-CZ" sz="5500" b="1" dirty="0" smtClean="0"/>
              <a:t> </a:t>
            </a:r>
            <a:r>
              <a:rPr lang="cs-CZ" sz="5500" b="1" dirty="0" err="1" smtClean="0"/>
              <a:t>next</a:t>
            </a:r>
            <a:r>
              <a:rPr lang="cs-CZ" sz="5500" b="1" dirty="0" smtClean="0"/>
              <a:t> to </a:t>
            </a:r>
            <a:r>
              <a:rPr lang="cs-CZ" sz="5500" b="1" dirty="0" err="1" smtClean="0"/>
              <a:t>the</a:t>
            </a:r>
            <a:r>
              <a:rPr lang="cs-CZ" sz="5500" b="1" dirty="0" smtClean="0"/>
              <a:t> </a:t>
            </a:r>
            <a:r>
              <a:rPr lang="cs-CZ" sz="5500" b="1" dirty="0" err="1" smtClean="0"/>
              <a:t>British</a:t>
            </a:r>
            <a:r>
              <a:rPr lang="cs-CZ" sz="5500" b="1" dirty="0" smtClean="0"/>
              <a:t> </a:t>
            </a:r>
            <a:r>
              <a:rPr lang="cs-CZ" sz="5500" b="1" dirty="0" err="1" smtClean="0"/>
              <a:t>government</a:t>
            </a:r>
            <a:r>
              <a:rPr lang="cs-CZ" sz="5500" b="1" dirty="0" smtClean="0"/>
              <a:t> </a:t>
            </a:r>
            <a:r>
              <a:rPr lang="cs-CZ" sz="5500" b="1" dirty="0" err="1" smtClean="0"/>
              <a:t>buildings</a:t>
            </a:r>
            <a:r>
              <a:rPr lang="cs-CZ" sz="5500" b="1" dirty="0" smtClean="0"/>
              <a:t> </a:t>
            </a:r>
            <a:r>
              <a:rPr lang="cs-CZ" sz="5500" b="1" dirty="0" err="1" smtClean="0"/>
              <a:t>at</a:t>
            </a:r>
            <a:r>
              <a:rPr lang="cs-CZ" sz="5500" b="1" dirty="0" smtClean="0"/>
              <a:t> </a:t>
            </a:r>
            <a:r>
              <a:rPr lang="cs-CZ" sz="5500" b="1" dirty="0" err="1" smtClean="0"/>
              <a:t>Westminster</a:t>
            </a:r>
            <a:r>
              <a:rPr lang="cs-CZ" sz="5500" b="1" dirty="0" smtClean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101736305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  <a:alpha val="3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067944" y="274638"/>
            <a:ext cx="4618856" cy="1143000"/>
          </a:xfrm>
        </p:spPr>
        <p:txBody>
          <a:bodyPr/>
          <a:lstStyle/>
          <a:p>
            <a:r>
              <a:rPr lang="cs-CZ" dirty="0"/>
              <a:t> </a:t>
            </a:r>
            <a:r>
              <a:rPr lang="cs-CZ" dirty="0" err="1" smtClean="0"/>
              <a:t>Old</a:t>
            </a:r>
            <a:r>
              <a:rPr lang="cs-CZ" dirty="0" smtClean="0"/>
              <a:t> </a:t>
            </a:r>
            <a:r>
              <a:rPr lang="cs-CZ" dirty="0" err="1" smtClean="0"/>
              <a:t>Buildings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95936" y="1600200"/>
            <a:ext cx="4690864" cy="4637112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cs-CZ" sz="4500" b="1" dirty="0" smtClean="0"/>
              <a:t>But Big Ben </a:t>
            </a:r>
            <a:r>
              <a:rPr lang="cs-CZ" sz="4500" b="1" dirty="0" err="1" smtClean="0"/>
              <a:t>is</a:t>
            </a:r>
            <a:r>
              <a:rPr lang="cs-CZ" sz="4500" b="1" dirty="0" smtClean="0"/>
              <a:t> not </a:t>
            </a:r>
            <a:r>
              <a:rPr lang="cs-CZ" sz="4500" b="1" dirty="0" err="1" smtClean="0"/>
              <a:t>the</a:t>
            </a:r>
            <a:r>
              <a:rPr lang="cs-CZ" sz="4500" b="1" dirty="0" smtClean="0"/>
              <a:t> </a:t>
            </a:r>
            <a:r>
              <a:rPr lang="cs-CZ" sz="4500" b="1" dirty="0" err="1" smtClean="0"/>
              <a:t>name</a:t>
            </a:r>
            <a:r>
              <a:rPr lang="cs-CZ" sz="4500" b="1" dirty="0" smtClean="0"/>
              <a:t> </a:t>
            </a:r>
            <a:r>
              <a:rPr lang="cs-CZ" sz="4500" b="1" dirty="0" err="1" smtClean="0"/>
              <a:t>of</a:t>
            </a:r>
            <a:r>
              <a:rPr lang="cs-CZ" sz="4500" b="1" dirty="0" smtClean="0"/>
              <a:t> </a:t>
            </a:r>
            <a:r>
              <a:rPr lang="cs-CZ" sz="4500" b="1" dirty="0" err="1" smtClean="0"/>
              <a:t>the</a:t>
            </a:r>
            <a:r>
              <a:rPr lang="cs-CZ" sz="4500" b="1" dirty="0" smtClean="0"/>
              <a:t> </a:t>
            </a:r>
            <a:r>
              <a:rPr lang="cs-CZ" sz="4500" b="1" dirty="0" err="1" smtClean="0"/>
              <a:t>clock</a:t>
            </a:r>
            <a:r>
              <a:rPr lang="cs-CZ" sz="4500" b="1" dirty="0" smtClean="0"/>
              <a:t> </a:t>
            </a:r>
            <a:r>
              <a:rPr lang="cs-CZ" sz="4500" b="1" dirty="0" err="1" smtClean="0"/>
              <a:t>or</a:t>
            </a:r>
            <a:r>
              <a:rPr lang="cs-CZ" sz="4500" b="1" dirty="0" smtClean="0"/>
              <a:t> </a:t>
            </a:r>
            <a:r>
              <a:rPr lang="cs-CZ" sz="4500" b="1" dirty="0" err="1" smtClean="0"/>
              <a:t>tower</a:t>
            </a:r>
            <a:r>
              <a:rPr lang="cs-CZ" sz="4500" b="1" dirty="0" smtClean="0"/>
              <a:t>. </a:t>
            </a:r>
            <a:r>
              <a:rPr lang="cs-CZ" sz="4500" b="1" dirty="0" err="1" smtClean="0"/>
              <a:t>It</a:t>
            </a:r>
            <a:r>
              <a:rPr lang="cs-CZ" sz="4500" b="1" dirty="0" smtClean="0"/>
              <a:t> </a:t>
            </a:r>
            <a:r>
              <a:rPr lang="cs-CZ" sz="4500" b="1" dirty="0" err="1" smtClean="0"/>
              <a:t>is</a:t>
            </a:r>
            <a:r>
              <a:rPr lang="cs-CZ" sz="4500" b="1" dirty="0" smtClean="0"/>
              <a:t> </a:t>
            </a:r>
            <a:r>
              <a:rPr lang="cs-CZ" sz="4500" b="1" dirty="0" err="1" smtClean="0"/>
              <a:t>the</a:t>
            </a:r>
            <a:r>
              <a:rPr lang="cs-CZ" sz="4500" b="1" dirty="0" smtClean="0"/>
              <a:t> </a:t>
            </a:r>
            <a:r>
              <a:rPr lang="cs-CZ" sz="4500" b="1" dirty="0" err="1" smtClean="0"/>
              <a:t>name</a:t>
            </a:r>
            <a:r>
              <a:rPr lang="cs-CZ" sz="4500" b="1" dirty="0" smtClean="0"/>
              <a:t> </a:t>
            </a:r>
            <a:r>
              <a:rPr lang="cs-CZ" sz="4500" b="1" dirty="0" err="1" smtClean="0"/>
              <a:t>of</a:t>
            </a:r>
            <a:r>
              <a:rPr lang="cs-CZ" sz="4500" b="1" dirty="0" smtClean="0"/>
              <a:t> </a:t>
            </a:r>
            <a:r>
              <a:rPr lang="cs-CZ" sz="4500" b="1" dirty="0" err="1" smtClean="0"/>
              <a:t>the</a:t>
            </a:r>
            <a:r>
              <a:rPr lang="cs-CZ" sz="4500" b="1" dirty="0" smtClean="0"/>
              <a:t> bell </a:t>
            </a:r>
            <a:r>
              <a:rPr lang="cs-CZ" sz="4500" b="1" dirty="0" err="1" smtClean="0"/>
              <a:t>inside</a:t>
            </a:r>
            <a:r>
              <a:rPr lang="cs-CZ" sz="4500" b="1" dirty="0" smtClean="0"/>
              <a:t> St. </a:t>
            </a:r>
            <a:r>
              <a:rPr lang="cs-CZ" sz="4500" b="1" dirty="0" err="1" smtClean="0"/>
              <a:t>Stephen´s</a:t>
            </a:r>
            <a:r>
              <a:rPr lang="cs-CZ" sz="4500" b="1" dirty="0" smtClean="0"/>
              <a:t> Tower.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50" y="332656"/>
            <a:ext cx="3761994" cy="6192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799754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  <a:alpha val="3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 </a:t>
            </a:r>
            <a:r>
              <a:rPr lang="cs-CZ" dirty="0" err="1" smtClean="0"/>
              <a:t>Old</a:t>
            </a:r>
            <a:r>
              <a:rPr lang="cs-CZ" dirty="0" smtClean="0"/>
              <a:t> </a:t>
            </a:r>
            <a:r>
              <a:rPr lang="cs-CZ" dirty="0" err="1" smtClean="0"/>
              <a:t>Buildings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5144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cs-CZ" sz="5500" b="1" dirty="0" err="1" smtClean="0"/>
              <a:t>The</a:t>
            </a:r>
            <a:r>
              <a:rPr lang="cs-CZ" sz="5500" b="1" dirty="0" smtClean="0"/>
              <a:t> </a:t>
            </a:r>
            <a:r>
              <a:rPr lang="cs-CZ" sz="5500" b="1" dirty="0" err="1" smtClean="0"/>
              <a:t>British</a:t>
            </a:r>
            <a:r>
              <a:rPr lang="cs-CZ" sz="5500" b="1" dirty="0" smtClean="0"/>
              <a:t> </a:t>
            </a:r>
            <a:r>
              <a:rPr lang="cs-CZ" sz="5500" b="1" dirty="0" err="1" smtClean="0"/>
              <a:t>fought</a:t>
            </a:r>
            <a:r>
              <a:rPr lang="cs-CZ" sz="5500" b="1" dirty="0" smtClean="0"/>
              <a:t> </a:t>
            </a:r>
            <a:r>
              <a:rPr lang="cs-CZ" sz="5500" b="1" dirty="0" err="1" smtClean="0"/>
              <a:t>Napoleon´s</a:t>
            </a:r>
            <a:r>
              <a:rPr lang="cs-CZ" sz="5500" b="1" dirty="0" smtClean="0"/>
              <a:t> </a:t>
            </a:r>
            <a:r>
              <a:rPr lang="cs-CZ" sz="5500" b="1" dirty="0" err="1" smtClean="0"/>
              <a:t>ships</a:t>
            </a:r>
            <a:r>
              <a:rPr lang="cs-CZ" sz="5500" b="1" dirty="0" smtClean="0"/>
              <a:t> in 1805 and </a:t>
            </a:r>
            <a:r>
              <a:rPr lang="cs-CZ" sz="5500" b="1" dirty="0" err="1" smtClean="0"/>
              <a:t>won</a:t>
            </a:r>
            <a:r>
              <a:rPr lang="cs-CZ" sz="5500" b="1" dirty="0" smtClean="0"/>
              <a:t>. </a:t>
            </a:r>
            <a:r>
              <a:rPr lang="cs-CZ" sz="5500" b="1" dirty="0" err="1" smtClean="0"/>
              <a:t>The</a:t>
            </a:r>
            <a:r>
              <a:rPr lang="cs-CZ" sz="5500" b="1" dirty="0" smtClean="0"/>
              <a:t> city </a:t>
            </a:r>
            <a:r>
              <a:rPr lang="cs-CZ" sz="5500" b="1" dirty="0" err="1" smtClean="0"/>
              <a:t>wanted</a:t>
            </a:r>
            <a:r>
              <a:rPr lang="cs-CZ" sz="5500" b="1" dirty="0" smtClean="0"/>
              <a:t> to </a:t>
            </a:r>
            <a:r>
              <a:rPr lang="cs-CZ" sz="5500" b="1" dirty="0" err="1" smtClean="0"/>
              <a:t>remember</a:t>
            </a:r>
            <a:r>
              <a:rPr lang="cs-CZ" sz="5500" b="1" dirty="0" smtClean="0"/>
              <a:t> </a:t>
            </a:r>
            <a:r>
              <a:rPr lang="cs-CZ" sz="5500" b="1" dirty="0" err="1" smtClean="0"/>
              <a:t>this</a:t>
            </a:r>
            <a:r>
              <a:rPr lang="cs-CZ" sz="5500" b="1" dirty="0" smtClean="0"/>
              <a:t>, so in 1841 </a:t>
            </a:r>
            <a:r>
              <a:rPr lang="cs-CZ" sz="5500" b="1" dirty="0" err="1" smtClean="0"/>
              <a:t>they</a:t>
            </a:r>
            <a:r>
              <a:rPr lang="cs-CZ" sz="5500" b="1" dirty="0" smtClean="0"/>
              <a:t> </a:t>
            </a:r>
            <a:r>
              <a:rPr lang="cs-CZ" sz="5500" b="1" dirty="0" err="1" smtClean="0"/>
              <a:t>built</a:t>
            </a:r>
            <a:r>
              <a:rPr lang="cs-CZ" sz="5500" b="1" dirty="0" smtClean="0"/>
              <a:t> </a:t>
            </a:r>
            <a:r>
              <a:rPr lang="cs-CZ" sz="5500" b="1" dirty="0" err="1" smtClean="0"/>
              <a:t>Trafalgar</a:t>
            </a:r>
            <a:r>
              <a:rPr lang="cs-CZ" sz="5500" b="1" smtClean="0"/>
              <a:t> Square.</a:t>
            </a:r>
            <a:endParaRPr lang="cs-CZ" sz="5500" b="1" dirty="0" smtClean="0"/>
          </a:p>
        </p:txBody>
      </p:sp>
    </p:spTree>
    <p:extLst>
      <p:ext uri="{BB962C8B-B14F-4D97-AF65-F5344CB8AC3E}">
        <p14:creationId xmlns:p14="http://schemas.microsoft.com/office/powerpoint/2010/main" val="89877594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112" y="620688"/>
            <a:ext cx="8363308" cy="16203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209" y="2636912"/>
            <a:ext cx="8471418" cy="17864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112" y="4941168"/>
            <a:ext cx="8471419" cy="15036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7909962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73486724"/>
              </p:ext>
            </p:extLst>
          </p:nvPr>
        </p:nvGraphicFramePr>
        <p:xfrm>
          <a:off x="1369036" y="3233738"/>
          <a:ext cx="6405925" cy="2735580"/>
        </p:xfrm>
        <a:graphic>
          <a:graphicData uri="http://schemas.openxmlformats.org/drawingml/2006/table">
            <a:tbl>
              <a:tblPr firstRow="1" firstCol="1" bandRow="1"/>
              <a:tblGrid>
                <a:gridCol w="1202213"/>
                <a:gridCol w="114300"/>
                <a:gridCol w="5089412"/>
              </a:tblGrid>
              <a:tr h="26727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Použití zdroje: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 smtClean="0">
                          <a:effectLst/>
                        </a:rPr>
                        <a:t>SHIPTON, Vicky. </a:t>
                      </a:r>
                      <a:r>
                        <a:rPr lang="en-US" sz="1100" i="1" dirty="0" smtClean="0">
                          <a:effectLst/>
                        </a:rPr>
                        <a:t>London</a:t>
                      </a:r>
                      <a:r>
                        <a:rPr lang="en-US" sz="1100" dirty="0" smtClean="0">
                          <a:effectLst/>
                        </a:rPr>
                        <a:t>. Essex: Pearson Education Ltd, 2008, ISBN 978-1-4058-8164-7. </a:t>
                      </a:r>
                      <a:endParaRPr lang="cs-CZ" sz="1100" dirty="0" smtClean="0"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 smtClean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Citace: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100" dirty="0" smtClean="0">
                        <a:effectLst/>
                      </a:endParaRPr>
                    </a:p>
                    <a:p>
                      <a:r>
                        <a:rPr lang="cs-CZ" sz="1100" dirty="0" smtClean="0">
                          <a:effectLst/>
                        </a:rPr>
                        <a:t>AUTOR NEUVEDEN. </a:t>
                      </a:r>
                      <a:r>
                        <a:rPr lang="cs-CZ" sz="1100" i="1" dirty="0" smtClean="0">
                          <a:effectLst/>
                        </a:rPr>
                        <a:t>Wikipedia.cz</a:t>
                      </a:r>
                      <a:r>
                        <a:rPr lang="cs-CZ" sz="1100" dirty="0" smtClean="0">
                          <a:effectLst/>
                        </a:rPr>
                        <a:t> [online]. [cit. 9.5.2013]. Dostupný na WWW: http://cs.wikipedia.org/wiki/Soubor:BT_Tower_2004.jpg </a:t>
                      </a:r>
                    </a:p>
                    <a:p>
                      <a:r>
                        <a:rPr lang="cs-CZ" sz="1100" dirty="0" smtClean="0">
                          <a:effectLst/>
                        </a:rPr>
                        <a:t>POWER, </a:t>
                      </a:r>
                      <a:r>
                        <a:rPr lang="cs-CZ" sz="1100" dirty="0" err="1" smtClean="0">
                          <a:effectLst/>
                        </a:rPr>
                        <a:t>Clive</a:t>
                      </a:r>
                      <a:r>
                        <a:rPr lang="cs-CZ" sz="1100" dirty="0" smtClean="0">
                          <a:effectLst/>
                        </a:rPr>
                        <a:t>. </a:t>
                      </a:r>
                      <a:r>
                        <a:rPr lang="cs-CZ" sz="1100" i="1" dirty="0" smtClean="0">
                          <a:effectLst/>
                        </a:rPr>
                        <a:t>Wikipedia.cz</a:t>
                      </a:r>
                      <a:r>
                        <a:rPr lang="cs-CZ" sz="1100" dirty="0" smtClean="0">
                          <a:effectLst/>
                        </a:rPr>
                        <a:t> [online]. [cit. 9.5.2013]. Dostupný na WWW: http://cs.wikipedia.org/wiki/Soubor:HSBC_Tower.jpg </a:t>
                      </a:r>
                    </a:p>
                    <a:p>
                      <a:r>
                        <a:rPr lang="cs-CZ" sz="1100" dirty="0" smtClean="0">
                          <a:effectLst/>
                        </a:rPr>
                        <a:t>AUTOR NEUVEDEN. </a:t>
                      </a:r>
                      <a:r>
                        <a:rPr lang="cs-CZ" sz="1100" i="1" dirty="0" smtClean="0">
                          <a:effectLst/>
                        </a:rPr>
                        <a:t>Wikipedia.cz</a:t>
                      </a:r>
                      <a:r>
                        <a:rPr lang="cs-CZ" sz="1100" dirty="0" smtClean="0">
                          <a:effectLst/>
                        </a:rPr>
                        <a:t> [online]. [cit. 9.5.2013]. Dostupný na WWW: </a:t>
                      </a:r>
                      <a:r>
                        <a:rPr lang="cs-CZ" sz="1100" dirty="0" smtClean="0">
                          <a:effectLst/>
                          <a:hlinkClick r:id="rId2"/>
                        </a:rPr>
                        <a:t>http://cs.wikipedia.org/wiki/Soubor:London_eye_501588_fh000038.jpg</a:t>
                      </a:r>
                      <a:endParaRPr lang="cs-CZ" sz="1100" dirty="0" smtClean="0">
                        <a:effectLst/>
                      </a:endParaRPr>
                    </a:p>
                    <a:p>
                      <a:r>
                        <a:rPr lang="cs-CZ" sz="1100" dirty="0" smtClean="0">
                          <a:effectLst/>
                        </a:rPr>
                        <a:t>AUTOR NEUVEDEN. </a:t>
                      </a:r>
                      <a:r>
                        <a:rPr lang="cs-CZ" sz="1100" i="1" dirty="0" smtClean="0">
                          <a:effectLst/>
                        </a:rPr>
                        <a:t>Wikipedia.cz</a:t>
                      </a:r>
                      <a:r>
                        <a:rPr lang="cs-CZ" sz="1100" dirty="0" smtClean="0">
                          <a:effectLst/>
                        </a:rPr>
                        <a:t> [online]. [cit. 9.5.2013]. Dostupný na WWW: http://cs.wikipedia.org/wiki/Soubor:Big_Ben.jpg 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Anotace: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</a:tbl>
          </a:graphicData>
        </a:graphic>
      </p:graphicFrame>
      <p:pic>
        <p:nvPicPr>
          <p:cNvPr id="9218" name="Obrázek 0" descr="Popis: logo EU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59" y="548680"/>
            <a:ext cx="7920881" cy="847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7" name="obrázek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5674" y="2158008"/>
            <a:ext cx="2152650" cy="781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1368425" y="3005138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611559" y="1556792"/>
            <a:ext cx="7920881" cy="8002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Tento materi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 byl vytvořen 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 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r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mci projektu EU pen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ze 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kol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</a:t>
            </a:r>
            <a:endParaRPr kumimoji="0" lang="cs-CZ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Operačn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ho programu Vzděl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pro konkurenceschopnost</a:t>
            </a:r>
            <a:endParaRPr kumimoji="0" lang="cs-CZ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1368425" y="476726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4034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15968778"/>
              </p:ext>
            </p:extLst>
          </p:nvPr>
        </p:nvGraphicFramePr>
        <p:xfrm>
          <a:off x="1369036" y="3233738"/>
          <a:ext cx="6405925" cy="2400300"/>
        </p:xfrm>
        <a:graphic>
          <a:graphicData uri="http://schemas.openxmlformats.org/drawingml/2006/table">
            <a:tbl>
              <a:tblPr firstRow="1" firstCol="1" bandRow="1"/>
              <a:tblGrid>
                <a:gridCol w="1202213"/>
                <a:gridCol w="114300"/>
                <a:gridCol w="5089412"/>
              </a:tblGrid>
              <a:tr h="26727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Použití zdroje: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 smtClean="0">
                          <a:effectLst/>
                        </a:rPr>
                        <a:t>SHIPTON, Vicky. </a:t>
                      </a:r>
                      <a:r>
                        <a:rPr lang="en-US" sz="1100" i="1" dirty="0" smtClean="0">
                          <a:effectLst/>
                        </a:rPr>
                        <a:t>London</a:t>
                      </a:r>
                      <a:r>
                        <a:rPr lang="en-US" sz="1100" dirty="0" smtClean="0">
                          <a:effectLst/>
                        </a:rPr>
                        <a:t>. Essex: Pearson Education Ltd, 2008, ISBN 978-1-4058-8164-7. </a:t>
                      </a:r>
                      <a:endParaRPr lang="cs-CZ" sz="1100" dirty="0" smtClean="0"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 smtClean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Citace: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effectLst/>
                        </a:rPr>
                        <a:t>AUTOR NEUVEDEN. </a:t>
                      </a:r>
                      <a:r>
                        <a:rPr lang="cs-CZ" sz="1100" i="1" dirty="0" smtClean="0">
                          <a:effectLst/>
                        </a:rPr>
                        <a:t>Wikipedia.cz</a:t>
                      </a:r>
                      <a:r>
                        <a:rPr lang="cs-CZ" sz="1100" dirty="0" smtClean="0">
                          <a:effectLst/>
                        </a:rPr>
                        <a:t> [online]. [cit. 9.5.2013]. Dostupný na WWW: http://cs.wikipedia.org/wiki/Soubor:Trafalgar_square_night_panorama.jpg </a:t>
                      </a:r>
                    </a:p>
                    <a:p>
                      <a:r>
                        <a:rPr lang="cs-CZ" sz="1100" dirty="0" smtClean="0">
                          <a:effectLst/>
                        </a:rPr>
                        <a:t>AUTOR NEUVEDEN. </a:t>
                      </a:r>
                      <a:r>
                        <a:rPr lang="cs-CZ" sz="1100" i="1" dirty="0" smtClean="0">
                          <a:effectLst/>
                        </a:rPr>
                        <a:t>Wikipedia.cz</a:t>
                      </a:r>
                      <a:r>
                        <a:rPr lang="cs-CZ" sz="1100" dirty="0" smtClean="0">
                          <a:effectLst/>
                        </a:rPr>
                        <a:t> [online]. [cit. 9.5.2013]. Dostupný na WWW: </a:t>
                      </a:r>
                      <a:r>
                        <a:rPr lang="cs-CZ" sz="1100" dirty="0" smtClean="0">
                          <a:effectLst/>
                          <a:hlinkClick r:id="rId2"/>
                        </a:rPr>
                        <a:t>http://cs.wikipedia.org/wiki/Soubor:Trafalgar_Square_360_Panorama_Cropped_Sky,_London</a:t>
                      </a:r>
                      <a:endParaRPr lang="cs-CZ" sz="1100" dirty="0" smtClean="0">
                        <a:effectLst/>
                      </a:endParaRPr>
                    </a:p>
                    <a:p>
                      <a:r>
                        <a:rPr lang="cs-CZ" sz="1100" dirty="0" smtClean="0">
                          <a:effectLst/>
                        </a:rPr>
                        <a:t>AUTOR NEUVEDEN. </a:t>
                      </a:r>
                      <a:r>
                        <a:rPr lang="cs-CZ" sz="1100" i="1" dirty="0" smtClean="0">
                          <a:effectLst/>
                        </a:rPr>
                        <a:t>Wikipedia.cz</a:t>
                      </a:r>
                      <a:r>
                        <a:rPr lang="cs-CZ" sz="1100" dirty="0" smtClean="0">
                          <a:effectLst/>
                        </a:rPr>
                        <a:t> [online]. [cit. 9.5.2013]. Dostupný na WWW: http://cs.wikipedia.org/wiki/Soubor:Trafalgar_square_england_1908.jpg </a:t>
                      </a: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Anotace: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</a:tbl>
          </a:graphicData>
        </a:graphic>
      </p:graphicFrame>
      <p:pic>
        <p:nvPicPr>
          <p:cNvPr id="9218" name="Obrázek 0" descr="Popis: logo EU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59" y="548680"/>
            <a:ext cx="7920881" cy="847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7" name="obrázek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5674" y="2158008"/>
            <a:ext cx="2152650" cy="781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1368425" y="3005138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611559" y="1556792"/>
            <a:ext cx="7920881" cy="8002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Tento materi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 byl vytvořen 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 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r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mci projektu EU pen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ze 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kol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</a:t>
            </a:r>
            <a:endParaRPr kumimoji="0" lang="cs-CZ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Operačn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ho programu Vzděl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pro konkurenceschopnost</a:t>
            </a:r>
            <a:endParaRPr kumimoji="0" lang="cs-CZ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1368425" y="476726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470977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363</TotalTime>
  <Words>628</Words>
  <Application>Microsoft Office PowerPoint</Application>
  <PresentationFormat>Předvádění na obrazovce (4:3)</PresentationFormat>
  <Paragraphs>79</Paragraphs>
  <Slides>16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7" baseType="lpstr">
      <vt:lpstr>Motiv systému Office</vt:lpstr>
      <vt:lpstr>Prezentace aplikace PowerPoint</vt:lpstr>
      <vt:lpstr>Old and New</vt:lpstr>
      <vt:lpstr>New Buildings</vt:lpstr>
      <vt:lpstr>New Buildings</vt:lpstr>
      <vt:lpstr>New Buildings</vt:lpstr>
      <vt:lpstr>New Buildings</vt:lpstr>
      <vt:lpstr>New Buildings</vt:lpstr>
      <vt:lpstr>Prezentace aplikace PowerPoint</vt:lpstr>
      <vt:lpstr> Old Buildings</vt:lpstr>
      <vt:lpstr> Old Buildings</vt:lpstr>
      <vt:lpstr> Old Buildings</vt:lpstr>
      <vt:lpstr> Old Buildings</vt:lpstr>
      <vt:lpstr> Old Buildings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administrator</dc:creator>
  <cp:lastModifiedBy>ntb</cp:lastModifiedBy>
  <cp:revision>52</cp:revision>
  <dcterms:created xsi:type="dcterms:W3CDTF">2012-04-04T05:08:45Z</dcterms:created>
  <dcterms:modified xsi:type="dcterms:W3CDTF">2013-06-10T06:02:50Z</dcterms:modified>
</cp:coreProperties>
</file>