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27320"/>
              </p:ext>
            </p:extLst>
          </p:nvPr>
        </p:nvGraphicFramePr>
        <p:xfrm>
          <a:off x="971600" y="2924944"/>
          <a:ext cx="7416823" cy="3346704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VY_32_INOVACE_4C_11_London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(11)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14.11.2012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A,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 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(muzea).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sz="4500" b="1" dirty="0" smtClean="0"/>
              <a:t>London has a lot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museums</a:t>
            </a:r>
            <a:r>
              <a:rPr lang="cs-CZ" sz="4500" b="1" dirty="0" smtClean="0"/>
              <a:t>. </a:t>
            </a:r>
            <a:r>
              <a:rPr lang="cs-CZ" sz="4500" b="1" dirty="0" err="1" smtClean="0"/>
              <a:t>There</a:t>
            </a:r>
            <a:r>
              <a:rPr lang="cs-CZ" sz="4500" b="1" dirty="0" smtClean="0"/>
              <a:t> are </a:t>
            </a:r>
            <a:r>
              <a:rPr lang="cs-CZ" sz="4500" b="1" dirty="0" err="1" smtClean="0"/>
              <a:t>museums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money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animals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time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train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ships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River </a:t>
            </a:r>
            <a:r>
              <a:rPr lang="cs-CZ" sz="4500" b="1" dirty="0" err="1" smtClean="0"/>
              <a:t>Thames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tea</a:t>
            </a:r>
            <a:r>
              <a:rPr lang="cs-CZ" sz="4500" b="1" dirty="0" smtClean="0"/>
              <a:t> and </a:t>
            </a:r>
            <a:r>
              <a:rPr lang="cs-CZ" sz="4500" b="1" dirty="0" err="1" smtClean="0"/>
              <a:t>coffee</a:t>
            </a:r>
            <a:r>
              <a:rPr lang="cs-CZ" sz="4500" b="1" dirty="0" smtClean="0"/>
              <a:t>, art, </a:t>
            </a:r>
            <a:r>
              <a:rPr lang="cs-CZ" sz="4500" b="1" dirty="0" err="1" smtClean="0"/>
              <a:t>famous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writers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war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buses</a:t>
            </a:r>
            <a:r>
              <a:rPr lang="cs-CZ" sz="4500" b="1" dirty="0" smtClean="0"/>
              <a:t> and </a:t>
            </a:r>
            <a:r>
              <a:rPr lang="cs-CZ" sz="4500" b="1" dirty="0" err="1" smtClean="0"/>
              <a:t>train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aeroplanes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theatre</a:t>
            </a:r>
            <a:r>
              <a:rPr lang="cs-CZ" sz="4500" b="1" dirty="0" smtClean="0"/>
              <a:t> – </a:t>
            </a:r>
            <a:r>
              <a:rPr lang="cs-CZ" sz="4500" b="1" dirty="0" err="1" smtClean="0"/>
              <a:t>everything</a:t>
            </a:r>
            <a:r>
              <a:rPr lang="cs-CZ" sz="4500" b="1" dirty="0" smtClean="0"/>
              <a:t>.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242917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cs-CZ" sz="4500" b="1" dirty="0" err="1" smtClean="0"/>
              <a:t>The</a:t>
            </a:r>
            <a:r>
              <a:rPr lang="cs-CZ" sz="4500" b="1" dirty="0" smtClean="0"/>
              <a:t> museum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London </a:t>
            </a:r>
            <a:r>
              <a:rPr lang="cs-CZ" sz="4500" b="1" dirty="0" err="1" smtClean="0"/>
              <a:t>is</a:t>
            </a:r>
            <a:r>
              <a:rPr lang="cs-CZ" sz="4500" b="1" dirty="0" smtClean="0"/>
              <a:t> a museum </a:t>
            </a:r>
            <a:r>
              <a:rPr lang="cs-CZ" sz="4500" b="1" dirty="0" err="1" smtClean="0"/>
              <a:t>about</a:t>
            </a:r>
            <a:r>
              <a:rPr lang="cs-CZ" sz="4500" b="1" dirty="0" smtClean="0"/>
              <a:t> London.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British</a:t>
            </a:r>
            <a:r>
              <a:rPr lang="cs-CZ" sz="4500" b="1" dirty="0" smtClean="0"/>
              <a:t> Museum </a:t>
            </a:r>
            <a:r>
              <a:rPr lang="cs-CZ" sz="4500" b="1" dirty="0" err="1" smtClean="0"/>
              <a:t>was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first</a:t>
            </a:r>
            <a:r>
              <a:rPr lang="cs-CZ" sz="4500" b="1" dirty="0" smtClean="0"/>
              <a:t> museum in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world</a:t>
            </a:r>
            <a:r>
              <a:rPr lang="cs-CZ" sz="4500" b="1" dirty="0" smtClean="0"/>
              <a:t> In 1753, </a:t>
            </a:r>
            <a:r>
              <a:rPr lang="cs-CZ" sz="4500" b="1" dirty="0" err="1" smtClean="0"/>
              <a:t>when</a:t>
            </a:r>
            <a:r>
              <a:rPr lang="cs-CZ" sz="4500" b="1" dirty="0" smtClean="0"/>
              <a:t> Sir Hans </a:t>
            </a:r>
            <a:r>
              <a:rPr lang="cs-CZ" sz="4500" b="1" dirty="0" err="1" smtClean="0"/>
              <a:t>Sloane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died</a:t>
            </a:r>
            <a:r>
              <a:rPr lang="cs-CZ" sz="4500" b="1" dirty="0" smtClean="0"/>
              <a:t>,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British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government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bought</a:t>
            </a:r>
            <a:r>
              <a:rPr lang="cs-CZ" sz="4500" b="1" dirty="0" smtClean="0"/>
              <a:t> 80,000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his </a:t>
            </a:r>
            <a:r>
              <a:rPr lang="cs-CZ" sz="4500" b="1" dirty="0" err="1" smtClean="0"/>
              <a:t>books</a:t>
            </a:r>
            <a:r>
              <a:rPr lang="cs-CZ" sz="4500" b="1" dirty="0" smtClean="0"/>
              <a:t> and </a:t>
            </a:r>
            <a:r>
              <a:rPr lang="cs-CZ" sz="4500" b="1" dirty="0" err="1" smtClean="0"/>
              <a:t>other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things</a:t>
            </a:r>
            <a:r>
              <a:rPr lang="cs-CZ" sz="4500" b="1" dirty="0" smtClean="0"/>
              <a:t>.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2638174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err="1" smtClean="0"/>
              <a:t>From</a:t>
            </a:r>
            <a:r>
              <a:rPr lang="cs-CZ" sz="5000" b="1" dirty="0" smtClean="0"/>
              <a:t> 1759, </a:t>
            </a:r>
            <a:r>
              <a:rPr lang="cs-CZ" sz="5000" b="1" dirty="0" err="1" smtClean="0"/>
              <a:t>everybody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could</a:t>
            </a:r>
            <a:r>
              <a:rPr lang="cs-CZ" sz="5000" b="1" dirty="0" smtClean="0"/>
              <a:t> go and </a:t>
            </a:r>
            <a:r>
              <a:rPr lang="cs-CZ" sz="5000" b="1" dirty="0" err="1" smtClean="0"/>
              <a:t>see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them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new</a:t>
            </a:r>
            <a:r>
              <a:rPr lang="cs-CZ" sz="5000" b="1" dirty="0" smtClean="0"/>
              <a:t> museum. </a:t>
            </a:r>
            <a:r>
              <a:rPr lang="cs-CZ" sz="5000" b="1" dirty="0" err="1" smtClean="0"/>
              <a:t>Today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British</a:t>
            </a:r>
            <a:r>
              <a:rPr lang="cs-CZ" sz="5000" b="1" dirty="0" smtClean="0"/>
              <a:t> Museum has </a:t>
            </a:r>
            <a:r>
              <a:rPr lang="cs-CZ" sz="5000" b="1" dirty="0" err="1" smtClean="0"/>
              <a:t>over</a:t>
            </a:r>
            <a:r>
              <a:rPr lang="cs-CZ" sz="5000" b="1" dirty="0" smtClean="0"/>
              <a:t> 4,000,000 </a:t>
            </a:r>
            <a:r>
              <a:rPr lang="cs-CZ" sz="5000" b="1" dirty="0" err="1" smtClean="0"/>
              <a:t>things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8540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sz="5000" b="1" dirty="0" smtClean="0"/>
              <a:t>A </a:t>
            </a:r>
            <a:r>
              <a:rPr lang="cs-CZ" sz="5000" b="1" dirty="0" err="1" smtClean="0"/>
              <a:t>visitor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walk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four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kilometres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through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ninety-four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rooms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1,200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work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museum, and </a:t>
            </a:r>
            <a:r>
              <a:rPr lang="cs-CZ" sz="5000" b="1" dirty="0" err="1" smtClean="0"/>
              <a:t>every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year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 are 6,000,000 </a:t>
            </a:r>
            <a:r>
              <a:rPr lang="cs-CZ" sz="5000" b="1" dirty="0" err="1" smtClean="0"/>
              <a:t>visitors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7551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Lindow</a:t>
            </a:r>
            <a:r>
              <a:rPr lang="cs-CZ" sz="5000" b="1" dirty="0" smtClean="0"/>
              <a:t> Man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2,000 </a:t>
            </a:r>
            <a:r>
              <a:rPr lang="cs-CZ" sz="5000" b="1" dirty="0" err="1" smtClean="0"/>
              <a:t>years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old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found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him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under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ground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north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England</a:t>
            </a:r>
            <a:r>
              <a:rPr lang="cs-CZ" sz="5000" b="1" dirty="0" smtClean="0"/>
              <a:t>, in 1984. </a:t>
            </a:r>
            <a:r>
              <a:rPr lang="cs-CZ" sz="5000" b="1" dirty="0" err="1" smtClean="0"/>
              <a:t>How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did</a:t>
            </a:r>
            <a:r>
              <a:rPr lang="cs-CZ" sz="5000" b="1" dirty="0" smtClean="0"/>
              <a:t> he </a:t>
            </a:r>
            <a:r>
              <a:rPr lang="cs-CZ" sz="5000" b="1" dirty="0" err="1" smtClean="0"/>
              <a:t>die</a:t>
            </a:r>
            <a:r>
              <a:rPr lang="cs-CZ" sz="5000" b="1" dirty="0" smtClean="0"/>
              <a:t>? </a:t>
            </a:r>
            <a:r>
              <a:rPr lang="cs-CZ" sz="5000" b="1" dirty="0" err="1" smtClean="0"/>
              <a:t>Nobody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knows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60593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Sutton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Hoo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treasure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treasure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English</a:t>
            </a:r>
            <a:r>
              <a:rPr lang="cs-CZ" sz="5000" b="1" dirty="0" smtClean="0"/>
              <a:t> king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600 AD. </a:t>
            </a:r>
            <a:r>
              <a:rPr lang="cs-CZ" sz="5000" b="1" dirty="0" err="1" smtClean="0"/>
              <a:t>This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treasure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tells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life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that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time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7718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err="1" smtClean="0"/>
              <a:t>When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wanted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understand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old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language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Egyptians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Rosetta</a:t>
            </a:r>
            <a:r>
              <a:rPr lang="cs-CZ" sz="5000" b="1" dirty="0" smtClean="0"/>
              <a:t> Stone </a:t>
            </a:r>
            <a:r>
              <a:rPr lang="cs-CZ" sz="5000" b="1" dirty="0" err="1" smtClean="0"/>
              <a:t>helped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them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7997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000" b="1" dirty="0" err="1" smtClean="0"/>
              <a:t>One</a:t>
            </a:r>
            <a:r>
              <a:rPr lang="cs-CZ" sz="7000" b="1" dirty="0" smtClean="0"/>
              <a:t> </a:t>
            </a:r>
            <a:r>
              <a:rPr lang="cs-CZ" sz="7000" b="1" dirty="0" err="1" smtClean="0"/>
              <a:t>dead</a:t>
            </a:r>
            <a:r>
              <a:rPr lang="cs-CZ" sz="7000" b="1" dirty="0" smtClean="0"/>
              <a:t> </a:t>
            </a:r>
            <a:r>
              <a:rPr lang="cs-CZ" sz="7000" b="1" dirty="0" err="1" smtClean="0"/>
              <a:t>cat</a:t>
            </a:r>
            <a:r>
              <a:rPr lang="cs-CZ" sz="7000" b="1" dirty="0" smtClean="0"/>
              <a:t> </a:t>
            </a:r>
            <a:r>
              <a:rPr lang="cs-CZ" sz="7000" b="1" dirty="0" err="1" smtClean="0"/>
              <a:t>from</a:t>
            </a:r>
            <a:r>
              <a:rPr lang="cs-CZ" sz="7000" b="1" dirty="0" smtClean="0"/>
              <a:t> Egypt </a:t>
            </a:r>
            <a:r>
              <a:rPr lang="cs-CZ" sz="7000" b="1" dirty="0" err="1" smtClean="0"/>
              <a:t>is</a:t>
            </a:r>
            <a:r>
              <a:rPr lang="cs-CZ" sz="7000" b="1" dirty="0" smtClean="0"/>
              <a:t> more </a:t>
            </a:r>
            <a:r>
              <a:rPr lang="cs-CZ" sz="7000" b="1" dirty="0" err="1" smtClean="0"/>
              <a:t>than</a:t>
            </a:r>
            <a:r>
              <a:rPr lang="cs-CZ" sz="7000" b="1" dirty="0" smtClean="0"/>
              <a:t> 2,000 </a:t>
            </a:r>
            <a:r>
              <a:rPr lang="cs-CZ" sz="7000" b="1" dirty="0" err="1" smtClean="0"/>
              <a:t>years</a:t>
            </a:r>
            <a:r>
              <a:rPr lang="cs-CZ" sz="7000" b="1" dirty="0" smtClean="0"/>
              <a:t> </a:t>
            </a:r>
            <a:r>
              <a:rPr lang="cs-CZ" sz="7000" b="1" dirty="0" err="1" smtClean="0"/>
              <a:t>old</a:t>
            </a:r>
            <a:r>
              <a:rPr lang="cs-CZ" sz="7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4085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err="1" smtClean="0"/>
              <a:t>Stones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from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Parthenon</a:t>
            </a:r>
            <a:r>
              <a:rPr lang="cs-CZ" sz="5000" b="1" dirty="0" smtClean="0"/>
              <a:t>, in </a:t>
            </a:r>
            <a:r>
              <a:rPr lang="cs-CZ" sz="5000" b="1" dirty="0" err="1" smtClean="0"/>
              <a:t>Athens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came</a:t>
            </a:r>
            <a:r>
              <a:rPr lang="cs-CZ" sz="5000" b="1" dirty="0" smtClean="0"/>
              <a:t> to London in 1801. Many </a:t>
            </a:r>
            <a:r>
              <a:rPr lang="cs-CZ" sz="5000" b="1" dirty="0" err="1" smtClean="0"/>
              <a:t>Greek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want</a:t>
            </a:r>
            <a:r>
              <a:rPr lang="cs-CZ" sz="5000" b="1" dirty="0" smtClean="0"/>
              <a:t> to také </a:t>
            </a:r>
            <a:r>
              <a:rPr lang="cs-CZ" sz="5000" b="1" dirty="0" err="1" smtClean="0"/>
              <a:t>this</a:t>
            </a:r>
            <a:r>
              <a:rPr lang="cs-CZ" sz="5000" b="1" dirty="0" smtClean="0"/>
              <a:t> art </a:t>
            </a:r>
            <a:r>
              <a:rPr lang="cs-CZ" sz="5000" b="1" dirty="0" err="1" smtClean="0"/>
              <a:t>back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Greece</a:t>
            </a:r>
            <a:r>
              <a:rPr lang="cs-CZ" sz="5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3706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500" b="1" dirty="0" err="1" smtClean="0"/>
              <a:t>One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most </a:t>
            </a:r>
            <a:r>
              <a:rPr lang="cs-CZ" sz="4500" b="1" dirty="0" err="1" smtClean="0"/>
              <a:t>famous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areas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British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Museums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is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Reading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Room</a:t>
            </a:r>
            <a:r>
              <a:rPr lang="cs-CZ" sz="4500" b="1" dirty="0" smtClean="0"/>
              <a:t>. At </a:t>
            </a:r>
            <a:r>
              <a:rPr lang="cs-CZ" sz="4500" b="1" dirty="0" err="1" smtClean="0"/>
              <a:t>different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times</a:t>
            </a:r>
            <a:r>
              <a:rPr lang="cs-CZ" sz="4500" b="1" dirty="0" smtClean="0"/>
              <a:t>, many </a:t>
            </a:r>
            <a:r>
              <a:rPr lang="cs-CZ" sz="4500" b="1" dirty="0" err="1" smtClean="0"/>
              <a:t>famous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writers</a:t>
            </a:r>
            <a:r>
              <a:rPr lang="cs-CZ" sz="4500" b="1" dirty="0" smtClean="0"/>
              <a:t> and </a:t>
            </a:r>
            <a:r>
              <a:rPr lang="cs-CZ" sz="4500" b="1" dirty="0" err="1" smtClean="0"/>
              <a:t>thinkers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worked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here</a:t>
            </a:r>
            <a:r>
              <a:rPr lang="cs-CZ" sz="4500" b="1" dirty="0" smtClean="0"/>
              <a:t>.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3384313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5500" b="1" dirty="0" smtClean="0"/>
              <a:t>Karl Marx</a:t>
            </a:r>
          </a:p>
          <a:p>
            <a:pPr algn="ctr"/>
            <a:r>
              <a:rPr lang="cs-CZ" sz="5500" b="1" dirty="0" err="1" smtClean="0"/>
              <a:t>Mahatma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Gandhi</a:t>
            </a:r>
            <a:endParaRPr lang="cs-CZ" sz="5500" b="1" dirty="0" smtClean="0"/>
          </a:p>
          <a:p>
            <a:pPr algn="ctr"/>
            <a:r>
              <a:rPr lang="cs-CZ" sz="5500" b="1" dirty="0" smtClean="0"/>
              <a:t>Virginia </a:t>
            </a:r>
            <a:r>
              <a:rPr lang="cs-CZ" sz="5500" b="1" dirty="0" err="1" smtClean="0"/>
              <a:t>Woolf</a:t>
            </a:r>
            <a:endParaRPr lang="cs-CZ" sz="5500" b="1" dirty="0" smtClean="0"/>
          </a:p>
          <a:p>
            <a:pPr algn="ctr"/>
            <a:r>
              <a:rPr lang="cs-CZ" sz="5500" b="1" dirty="0" smtClean="0"/>
              <a:t>Oscar Wilde</a:t>
            </a:r>
            <a:endParaRPr lang="cs-CZ" sz="5500" b="1" dirty="0"/>
          </a:p>
        </p:txBody>
      </p:sp>
    </p:spTree>
    <p:extLst>
      <p:ext uri="{BB962C8B-B14F-4D97-AF65-F5344CB8AC3E}">
        <p14:creationId xmlns:p14="http://schemas.microsoft.com/office/powerpoint/2010/main" val="3031640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48000">
              <a:srgbClr val="FEE7F2">
                <a:alpha val="39000"/>
              </a:srgbClr>
            </a:gs>
            <a:gs pos="83000">
              <a:srgbClr val="FAC77D"/>
            </a:gs>
            <a:gs pos="99000">
              <a:srgbClr val="FBA97D"/>
            </a:gs>
            <a:gs pos="96000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Museums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500" b="1" dirty="0" err="1" smtClean="0"/>
              <a:t>Today</a:t>
            </a:r>
            <a:r>
              <a:rPr lang="cs-CZ" sz="5500" b="1" dirty="0" smtClean="0"/>
              <a:t>, </a:t>
            </a:r>
            <a:r>
              <a:rPr lang="cs-CZ" sz="5500" b="1" dirty="0" err="1" smtClean="0"/>
              <a:t>you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can</a:t>
            </a:r>
            <a:r>
              <a:rPr lang="cs-CZ" sz="5500" b="1" dirty="0" smtClean="0"/>
              <a:t> go to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Reading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Room</a:t>
            </a:r>
            <a:r>
              <a:rPr lang="cs-CZ" sz="5500" b="1" dirty="0" smtClean="0"/>
              <a:t> and </a:t>
            </a:r>
            <a:r>
              <a:rPr lang="cs-CZ" sz="5500" b="1" dirty="0" err="1" smtClean="0"/>
              <a:t>learn</a:t>
            </a:r>
            <a:r>
              <a:rPr lang="cs-CZ" sz="5500" b="1" dirty="0" smtClean="0"/>
              <a:t> more </a:t>
            </a:r>
            <a:r>
              <a:rPr lang="cs-CZ" sz="5500" b="1" dirty="0" err="1" smtClean="0"/>
              <a:t>about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things</a:t>
            </a:r>
            <a:r>
              <a:rPr lang="cs-CZ" sz="5500" b="1" dirty="0" smtClean="0"/>
              <a:t> in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museum </a:t>
            </a:r>
            <a:r>
              <a:rPr lang="cs-CZ" sz="5500" b="1" dirty="0" err="1" smtClean="0"/>
              <a:t>from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computers</a:t>
            </a:r>
            <a:r>
              <a:rPr lang="cs-CZ" sz="5500" b="1" dirty="0" smtClean="0"/>
              <a:t>.</a:t>
            </a:r>
            <a:endParaRPr lang="cs-CZ" sz="5500" b="1" dirty="0"/>
          </a:p>
        </p:txBody>
      </p:sp>
    </p:spTree>
    <p:extLst>
      <p:ext uri="{BB962C8B-B14F-4D97-AF65-F5344CB8AC3E}">
        <p14:creationId xmlns:p14="http://schemas.microsoft.com/office/powerpoint/2010/main" val="309614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307116"/>
              </p:ext>
            </p:extLst>
          </p:nvPr>
        </p:nvGraphicFramePr>
        <p:xfrm>
          <a:off x="1369036" y="3233738"/>
          <a:ext cx="6405925" cy="153924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431</Words>
  <Application>Microsoft Office PowerPoint</Application>
  <PresentationFormat>Předvádění na obrazovce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Museums</vt:lpstr>
      <vt:lpstr>Museums</vt:lpstr>
      <vt:lpstr>Museums</vt:lpstr>
      <vt:lpstr>Museums</vt:lpstr>
      <vt:lpstr>What can they see there?</vt:lpstr>
      <vt:lpstr>What can they see there?</vt:lpstr>
      <vt:lpstr>What can they see there?</vt:lpstr>
      <vt:lpstr>What can they see there?</vt:lpstr>
      <vt:lpstr>What can they see there?</vt:lpstr>
      <vt:lpstr>Museums</vt:lpstr>
      <vt:lpstr>Museums</vt:lpstr>
      <vt:lpstr>Museums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53</cp:revision>
  <dcterms:created xsi:type="dcterms:W3CDTF">2012-04-04T05:08:45Z</dcterms:created>
  <dcterms:modified xsi:type="dcterms:W3CDTF">2013-06-10T06:03:27Z</dcterms:modified>
</cp:coreProperties>
</file>