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9894108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VY_32_INOVACE_4C_12_London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(12)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(muzea).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course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see</a:t>
            </a:r>
            <a:r>
              <a:rPr lang="cs-CZ" sz="5000" b="1" dirty="0" smtClean="0"/>
              <a:t> a lot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art in London. </a:t>
            </a:r>
            <a:r>
              <a:rPr lang="cs-CZ" sz="5000" b="1" dirty="0" err="1" smtClean="0"/>
              <a:t>One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most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museums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first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building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opened</a:t>
            </a:r>
            <a:r>
              <a:rPr lang="cs-CZ" sz="5000" b="1" dirty="0" smtClean="0"/>
              <a:t> in 1897 </a:t>
            </a:r>
            <a:r>
              <a:rPr lang="cs-CZ" sz="5000" b="1" dirty="0" err="1" smtClean="0"/>
              <a:t>with</a:t>
            </a:r>
            <a:r>
              <a:rPr lang="cs-CZ" sz="5000" b="1" dirty="0" smtClean="0"/>
              <a:t> art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1500s to 1890.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65444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Mr</a:t>
            </a:r>
            <a:r>
              <a:rPr lang="cs-CZ" dirty="0" smtClean="0"/>
              <a:t> </a:t>
            </a:r>
            <a:r>
              <a:rPr lang="cs-CZ" dirty="0" err="1" smtClean="0"/>
              <a:t>Tate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sz="5000" b="1" dirty="0" smtClean="0"/>
              <a:t>Henry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1800s. He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not </a:t>
            </a:r>
            <a:r>
              <a:rPr lang="cs-CZ" sz="5000" b="1" dirty="0" err="1" smtClean="0"/>
              <a:t>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artist</a:t>
            </a:r>
            <a:r>
              <a:rPr lang="cs-CZ" sz="5000" b="1" dirty="0" smtClean="0"/>
              <a:t>, but he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a very </a:t>
            </a:r>
            <a:r>
              <a:rPr lang="cs-CZ" sz="5000" b="1" dirty="0" err="1" smtClean="0"/>
              <a:t>rich</a:t>
            </a:r>
            <a:r>
              <a:rPr lang="cs-CZ" sz="5000" b="1" dirty="0" smtClean="0"/>
              <a:t> man. He made his </a:t>
            </a:r>
            <a:r>
              <a:rPr lang="cs-CZ" sz="5000" b="1" dirty="0" err="1" smtClean="0"/>
              <a:t>money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sugar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loved</a:t>
            </a:r>
            <a:r>
              <a:rPr lang="cs-CZ" sz="5000" b="1" dirty="0" smtClean="0"/>
              <a:t> art, and he </a:t>
            </a:r>
            <a:r>
              <a:rPr lang="cs-CZ" sz="5000" b="1" dirty="0" err="1" smtClean="0"/>
              <a:t>really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loved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British</a:t>
            </a:r>
            <a:r>
              <a:rPr lang="cs-CZ" sz="5000" b="1" dirty="0" smtClean="0"/>
              <a:t> art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time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5000" b="1" dirty="0" smtClean="0"/>
              <a:t>But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old</a:t>
            </a:r>
            <a:r>
              <a:rPr lang="cs-CZ" sz="5000" b="1" dirty="0" smtClean="0"/>
              <a:t> museum </a:t>
            </a:r>
            <a:r>
              <a:rPr lang="cs-CZ" sz="5000" b="1" dirty="0" err="1" smtClean="0"/>
              <a:t>building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too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small</a:t>
            </a:r>
            <a:r>
              <a:rPr lang="cs-CZ" sz="5000" b="1" dirty="0" smtClean="0"/>
              <a:t>, so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 are </a:t>
            </a:r>
            <a:r>
              <a:rPr lang="cs-CZ" sz="5000" b="1" dirty="0" err="1" smtClean="0"/>
              <a:t>two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Tates</a:t>
            </a:r>
            <a:r>
              <a:rPr lang="cs-CZ" sz="5000" b="1" dirty="0" smtClean="0"/>
              <a:t> in London.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museum </a:t>
            </a:r>
            <a:r>
              <a:rPr lang="cs-CZ" sz="5000" b="1" dirty="0" err="1" smtClean="0"/>
              <a:t>opened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year</a:t>
            </a:r>
            <a:r>
              <a:rPr lang="cs-CZ" sz="5000" b="1" dirty="0" smtClean="0"/>
              <a:t> 2000, by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River </a:t>
            </a:r>
            <a:r>
              <a:rPr lang="cs-CZ" sz="5000" b="1" dirty="0" err="1" smtClean="0"/>
              <a:t>Thames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err="1" smtClean="0"/>
              <a:t>There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art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1900s, </a:t>
            </a:r>
            <a:r>
              <a:rPr lang="cs-CZ" sz="5000" b="1" dirty="0" err="1" smtClean="0"/>
              <a:t>with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work</a:t>
            </a:r>
            <a:r>
              <a:rPr lang="cs-CZ" sz="5000" b="1" dirty="0" smtClean="0"/>
              <a:t> by Picasso, </a:t>
            </a:r>
            <a:r>
              <a:rPr lang="cs-CZ" sz="5000" b="1" dirty="0" err="1" smtClean="0"/>
              <a:t>Matisse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Warhol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old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museum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Tate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Britain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5000" b="1" dirty="0" err="1" smtClean="0"/>
              <a:t>Some</a:t>
            </a:r>
            <a:r>
              <a:rPr lang="cs-CZ" sz="5000" b="1" dirty="0" smtClean="0"/>
              <a:t> od </a:t>
            </a:r>
            <a:r>
              <a:rPr lang="cs-CZ" sz="5000" b="1" dirty="0" err="1" smtClean="0"/>
              <a:t>London´s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biggest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best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museums</a:t>
            </a:r>
            <a:r>
              <a:rPr lang="cs-CZ" sz="5000" b="1" dirty="0" smtClean="0"/>
              <a:t> are in </a:t>
            </a:r>
            <a:r>
              <a:rPr lang="cs-CZ" sz="5000" b="1" dirty="0" err="1" smtClean="0"/>
              <a:t>Kensington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One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these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Victoria and Albert Museum.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opened</a:t>
            </a:r>
            <a:r>
              <a:rPr lang="cs-CZ" sz="5000" b="1" dirty="0" smtClean="0"/>
              <a:t> in 1852 </a:t>
            </a:r>
            <a:r>
              <a:rPr lang="cs-CZ" sz="5000" b="1" dirty="0" err="1" smtClean="0"/>
              <a:t>under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different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name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5000" b="1" dirty="0" err="1" smtClean="0"/>
              <a:t>Students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could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here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see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treasures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different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areas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world</a:t>
            </a:r>
            <a:r>
              <a:rPr lang="cs-CZ" sz="5000" b="1" dirty="0" smtClean="0"/>
              <a:t>. In 1899, </a:t>
            </a:r>
            <a:r>
              <a:rPr lang="cs-CZ" sz="5000" b="1" dirty="0" err="1" smtClean="0"/>
              <a:t>after</a:t>
            </a:r>
            <a:r>
              <a:rPr lang="cs-CZ" sz="5000" b="1" dirty="0" smtClean="0"/>
              <a:t> her </a:t>
            </a:r>
            <a:r>
              <a:rPr lang="cs-CZ" sz="5000" b="1" dirty="0" err="1" smtClean="0"/>
              <a:t>husband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died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Queen</a:t>
            </a:r>
            <a:r>
              <a:rPr lang="cs-CZ" sz="5000" b="1" dirty="0" smtClean="0"/>
              <a:t> Victoria </a:t>
            </a:r>
            <a:r>
              <a:rPr lang="cs-CZ" sz="5000" b="1" dirty="0" err="1" smtClean="0"/>
              <a:t>gave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this</a:t>
            </a:r>
            <a:r>
              <a:rPr lang="cs-CZ" sz="5000" b="1" dirty="0" smtClean="0"/>
              <a:t> museum </a:t>
            </a:r>
            <a:r>
              <a:rPr lang="cs-CZ" sz="5000" b="1" dirty="0" err="1" smtClean="0"/>
              <a:t>its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name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Museums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err="1" smtClean="0"/>
              <a:t>Today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museum has more </a:t>
            </a:r>
            <a:r>
              <a:rPr lang="cs-CZ" sz="5000" b="1" dirty="0" err="1" smtClean="0"/>
              <a:t>than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eleven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kilometres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rooms</a:t>
            </a:r>
            <a:r>
              <a:rPr lang="cs-CZ" sz="5000" b="1" dirty="0" smtClean="0"/>
              <a:t>. In </a:t>
            </a:r>
            <a:r>
              <a:rPr lang="cs-CZ" sz="5000" b="1" dirty="0" err="1" smtClean="0"/>
              <a:t>one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room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see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hundreds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dresses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1600 to </a:t>
            </a:r>
            <a:r>
              <a:rPr lang="cs-CZ" sz="5000" b="1" dirty="0" err="1" smtClean="0"/>
              <a:t>today</a:t>
            </a:r>
            <a:r>
              <a:rPr lang="cs-CZ" sz="5000" b="1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77360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321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Museums</vt:lpstr>
      <vt:lpstr> Mr Tate</vt:lpstr>
      <vt:lpstr>Museums</vt:lpstr>
      <vt:lpstr>Museums</vt:lpstr>
      <vt:lpstr>Museums</vt:lpstr>
      <vt:lpstr>Museums</vt:lpstr>
      <vt:lpstr>Museums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53</cp:revision>
  <dcterms:created xsi:type="dcterms:W3CDTF">2012-04-04T05:08:45Z</dcterms:created>
  <dcterms:modified xsi:type="dcterms:W3CDTF">2013-06-10T06:03:42Z</dcterms:modified>
</cp:coreProperties>
</file>