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  <p:sldMasterId id="2147483672" r:id="rId2"/>
  </p:sldMasterIdLst>
  <p:sldIdLst>
    <p:sldId id="262" r:id="rId3"/>
    <p:sldId id="278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276" r:id="rId16"/>
    <p:sldId id="277" r:id="rId17"/>
    <p:sldId id="279" r:id="rId18"/>
    <p:sldId id="26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Route_13_Routemaster_outside_Golders_Green_tube_station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6091739"/>
              </p:ext>
            </p:extLst>
          </p:nvPr>
        </p:nvGraphicFramePr>
        <p:xfrm>
          <a:off x="971600" y="2924944"/>
          <a:ext cx="7416823" cy="3592068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VY_32_INOVACE_4C_13_London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(13)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26.11.2012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 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Británie, konkrétně se způsoby dopravy </a:t>
                      </a:r>
                      <a:r>
                        <a:rPr lang="cs-CZ" sz="14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 Londýně.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400"/>
            <a:ext cx="9144000" cy="702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3992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London has </a:t>
            </a:r>
            <a:r>
              <a:rPr lang="cs-CZ" sz="5000" b="1" dirty="0" err="1" smtClean="0"/>
              <a:t>five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airports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near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 – </a:t>
            </a:r>
            <a:r>
              <a:rPr lang="cs-CZ" sz="5000" b="1" dirty="0" err="1" smtClean="0"/>
              <a:t>Heathrow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Gatwick</a:t>
            </a:r>
            <a:r>
              <a:rPr lang="cs-CZ" sz="5000" b="1" dirty="0" smtClean="0"/>
              <a:t>, London City </a:t>
            </a:r>
            <a:r>
              <a:rPr lang="cs-CZ" sz="5000" b="1" dirty="0" err="1" smtClean="0"/>
              <a:t>Airport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Stansted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Luton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455167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Heathrow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twenty-four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kilometres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from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 centre.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1,250 </a:t>
            </a:r>
            <a:r>
              <a:rPr lang="cs-CZ" sz="5000" b="1" dirty="0" err="1" smtClean="0"/>
              <a:t>aeroplanes</a:t>
            </a:r>
            <a:r>
              <a:rPr lang="cs-CZ" sz="5000" b="1" dirty="0" smtClean="0"/>
              <a:t> – 213,000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 – </a:t>
            </a:r>
            <a:r>
              <a:rPr lang="cs-CZ" sz="5000" b="1" dirty="0" err="1" smtClean="0"/>
              <a:t>fly</a:t>
            </a:r>
            <a:r>
              <a:rPr lang="cs-CZ" sz="5000" b="1" dirty="0" smtClean="0"/>
              <a:t> to and </a:t>
            </a:r>
            <a:r>
              <a:rPr lang="cs-CZ" sz="5000" b="1" dirty="0" err="1" smtClean="0"/>
              <a:t>from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Heathrow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every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day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</a:t>
            </a:r>
            <a:r>
              <a:rPr lang="cs-CZ" sz="5000" b="1" dirty="0" smtClean="0"/>
              <a:t> city has </a:t>
            </a:r>
            <a:r>
              <a:rPr lang="cs-CZ" sz="5000" b="1" dirty="0" err="1" smtClean="0"/>
              <a:t>eight</a:t>
            </a:r>
            <a:r>
              <a:rPr lang="cs-CZ" sz="5000" b="1" dirty="0" smtClean="0"/>
              <a:t> big </a:t>
            </a:r>
            <a:r>
              <a:rPr lang="cs-CZ" sz="5000" b="1" dirty="0" err="1" smtClean="0"/>
              <a:t>trains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stations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too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catch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train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from</a:t>
            </a:r>
            <a:r>
              <a:rPr lang="cs-CZ" sz="5000" b="1" dirty="0" smtClean="0"/>
              <a:t> London to Paris </a:t>
            </a:r>
            <a:r>
              <a:rPr lang="cs-CZ" sz="5000" b="1" dirty="0" err="1" smtClean="0"/>
              <a:t>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Brussels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now</a:t>
            </a:r>
            <a:r>
              <a:rPr lang="cs-CZ" sz="5000" b="1" dirty="0" smtClean="0"/>
              <a:t>. Many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 live </a:t>
            </a:r>
            <a:r>
              <a:rPr lang="cs-CZ" sz="5000" b="1" dirty="0" err="1" smtClean="0"/>
              <a:t>outside</a:t>
            </a:r>
            <a:r>
              <a:rPr lang="cs-CZ" sz="5000" b="1" dirty="0" smtClean="0"/>
              <a:t> London and </a:t>
            </a:r>
            <a:r>
              <a:rPr lang="cs-CZ" sz="5000" b="1" dirty="0" err="1" smtClean="0"/>
              <a:t>come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into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work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every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day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32037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Children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know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King´s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Cross</a:t>
            </a:r>
            <a:r>
              <a:rPr lang="cs-CZ" sz="5000" b="1" dirty="0" smtClean="0"/>
              <a:t> station </a:t>
            </a:r>
            <a:r>
              <a:rPr lang="cs-CZ" sz="5000" b="1" dirty="0" err="1" smtClean="0"/>
              <a:t>because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train</a:t>
            </a:r>
            <a:r>
              <a:rPr lang="cs-CZ" sz="5000" b="1" dirty="0" smtClean="0"/>
              <a:t> station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Harry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Potter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books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There</a:t>
            </a:r>
            <a:r>
              <a:rPr lang="cs-CZ" sz="5000" b="1" dirty="0" smtClean="0"/>
              <a:t> are a lot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cars</a:t>
            </a:r>
            <a:r>
              <a:rPr lang="cs-CZ" sz="5000" b="1" dirty="0" smtClean="0"/>
              <a:t> in London, and </a:t>
            </a:r>
            <a:r>
              <a:rPr lang="cs-CZ" sz="5000" b="1" dirty="0" err="1" smtClean="0"/>
              <a:t>journy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také a very long </a:t>
            </a:r>
            <a:r>
              <a:rPr lang="cs-CZ" sz="5000" b="1" dirty="0" err="1" smtClean="0"/>
              <a:t>time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wrong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time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day</a:t>
            </a:r>
            <a:r>
              <a:rPr lang="cs-CZ" sz="5000" b="1" dirty="0" smtClean="0"/>
              <a:t>. But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famous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black</a:t>
            </a:r>
            <a:r>
              <a:rPr lang="cs-CZ" sz="5000" b="1" dirty="0" smtClean="0"/>
              <a:t> taxis and </a:t>
            </a:r>
            <a:r>
              <a:rPr lang="cs-CZ" sz="5000" b="1" dirty="0" err="1" smtClean="0"/>
              <a:t>red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buses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see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some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London´s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famous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buses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today</a:t>
            </a:r>
            <a:r>
              <a:rPr lang="cs-CZ" sz="5000" b="1" dirty="0" smtClean="0"/>
              <a:t>, and </a:t>
            </a:r>
            <a:r>
              <a:rPr lang="cs-CZ" sz="5000" b="1" dirty="0" err="1" smtClean="0"/>
              <a:t>there</a:t>
            </a:r>
            <a:r>
              <a:rPr lang="cs-CZ" sz="5000" b="1" dirty="0" smtClean="0"/>
              <a:t> are </a:t>
            </a:r>
            <a:r>
              <a:rPr lang="cs-CZ" sz="5000" b="1" dirty="0" err="1" smtClean="0"/>
              <a:t>other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buses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too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London´s</a:t>
            </a:r>
            <a:r>
              <a:rPr lang="cs-CZ" sz="5000" b="1" dirty="0" smtClean="0"/>
              <a:t> 21,000 </a:t>
            </a:r>
            <a:r>
              <a:rPr lang="cs-CZ" sz="5000" b="1" dirty="0" err="1" smtClean="0"/>
              <a:t>black</a:t>
            </a:r>
            <a:r>
              <a:rPr lang="cs-CZ" sz="5000" b="1" dirty="0" smtClean="0"/>
              <a:t> taxi </a:t>
            </a:r>
            <a:r>
              <a:rPr lang="cs-CZ" sz="5000" b="1" dirty="0" err="1" smtClean="0"/>
              <a:t>drivers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have</a:t>
            </a:r>
            <a:r>
              <a:rPr lang="cs-CZ" sz="5000" b="1" dirty="0" smtClean="0"/>
              <a:t> to </a:t>
            </a:r>
            <a:r>
              <a:rPr lang="cs-CZ" sz="5000" b="1" dirty="0" err="1" smtClean="0"/>
              <a:t>remember</a:t>
            </a:r>
            <a:r>
              <a:rPr lang="cs-CZ" sz="5000" b="1" dirty="0" smtClean="0"/>
              <a:t> 25,000 </a:t>
            </a:r>
            <a:r>
              <a:rPr lang="cs-CZ" sz="5000" b="1" dirty="0" err="1" smtClean="0"/>
              <a:t>streets</a:t>
            </a:r>
            <a:r>
              <a:rPr lang="cs-CZ" sz="5000" b="1" dirty="0" smtClean="0"/>
              <a:t> in London.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They</a:t>
            </a:r>
            <a:r>
              <a:rPr lang="cs-CZ" sz="5000" b="1" dirty="0" smtClean="0"/>
              <a:t> study </a:t>
            </a:r>
            <a:r>
              <a:rPr lang="cs-CZ" sz="5000" b="1" dirty="0" err="1" smtClean="0"/>
              <a:t>maps</a:t>
            </a:r>
            <a:r>
              <a:rPr lang="cs-CZ" sz="5000" b="1" dirty="0" smtClean="0"/>
              <a:t> and drive </a:t>
            </a:r>
            <a:r>
              <a:rPr lang="cs-CZ" sz="5000" b="1" dirty="0" err="1" smtClean="0"/>
              <a:t>round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two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years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Before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start </a:t>
            </a:r>
            <a:r>
              <a:rPr lang="cs-CZ" sz="5000" b="1" dirty="0" err="1" smtClean="0"/>
              <a:t>driving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they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have</a:t>
            </a:r>
            <a:r>
              <a:rPr lang="cs-CZ" sz="5000" b="1" dirty="0" smtClean="0"/>
              <a:t> to </a:t>
            </a:r>
            <a:r>
              <a:rPr lang="cs-CZ" sz="5000" b="1" dirty="0" err="1" smtClean="0"/>
              <a:t>answer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difficult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questions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best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ways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across</a:t>
            </a:r>
            <a:r>
              <a:rPr lang="cs-CZ" sz="5000" b="1" dirty="0" smtClean="0"/>
              <a:t> London.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move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across</a:t>
            </a:r>
            <a:r>
              <a:rPr lang="cs-CZ" sz="5000" b="1" dirty="0" smtClean="0"/>
              <a:t> London on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Underground, </a:t>
            </a:r>
            <a:r>
              <a:rPr lang="cs-CZ" sz="5000" b="1" dirty="0" err="1" smtClean="0"/>
              <a:t>too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Londoners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also</a:t>
            </a:r>
            <a:r>
              <a:rPr lang="cs-CZ" sz="5000" b="1" dirty="0" smtClean="0"/>
              <a:t> call these underground </a:t>
            </a:r>
            <a:r>
              <a:rPr lang="cs-CZ" sz="5000" b="1" dirty="0" err="1" smtClean="0"/>
              <a:t>trains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Tube. 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64829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</a:t>
            </a:r>
            <a:r>
              <a:rPr lang="cs-CZ" sz="5000" b="1" dirty="0" smtClean="0"/>
              <a:t> London Underground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oldest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world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first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used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in 1863. </a:t>
            </a:r>
            <a:r>
              <a:rPr lang="cs-CZ" sz="5000" b="1" dirty="0" err="1" smtClean="0"/>
              <a:t>Now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410 </a:t>
            </a:r>
            <a:r>
              <a:rPr lang="cs-CZ" sz="5000" b="1" dirty="0" err="1" smtClean="0"/>
              <a:t>kilometres</a:t>
            </a:r>
            <a:r>
              <a:rPr lang="cs-CZ" sz="5000" b="1" dirty="0" smtClean="0"/>
              <a:t> long. 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875355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There</a:t>
            </a:r>
            <a:r>
              <a:rPr lang="cs-CZ" sz="5000" b="1" dirty="0" smtClean="0"/>
              <a:t> are </a:t>
            </a:r>
            <a:r>
              <a:rPr lang="cs-CZ" sz="5000" b="1" dirty="0" err="1" smtClean="0"/>
              <a:t>three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hundred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stations</a:t>
            </a:r>
            <a:r>
              <a:rPr lang="cs-CZ" sz="5000" b="1" dirty="0" smtClean="0"/>
              <a:t>, and </a:t>
            </a:r>
            <a:r>
              <a:rPr lang="cs-CZ" sz="5000" b="1" dirty="0" err="1" smtClean="0"/>
              <a:t>some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them</a:t>
            </a:r>
            <a:r>
              <a:rPr lang="cs-CZ" sz="5000" b="1" dirty="0" smtClean="0"/>
              <a:t> are </a:t>
            </a:r>
            <a:r>
              <a:rPr lang="cs-CZ" sz="5000" b="1" dirty="0" err="1" smtClean="0"/>
              <a:t>nearly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sixty</a:t>
            </a:r>
            <a:r>
              <a:rPr lang="cs-CZ" sz="5000" b="1" dirty="0" smtClean="0"/>
              <a:t> metres </a:t>
            </a:r>
            <a:r>
              <a:rPr lang="cs-CZ" sz="5000" b="1" dirty="0" err="1" smtClean="0"/>
              <a:t>under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streets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Every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day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about</a:t>
            </a:r>
            <a:r>
              <a:rPr lang="cs-CZ" sz="5000" b="1" dirty="0" smtClean="0"/>
              <a:t> 2,500,000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 use these </a:t>
            </a:r>
            <a:r>
              <a:rPr lang="cs-CZ" sz="5000" b="1" dirty="0" err="1" smtClean="0"/>
              <a:t>trains</a:t>
            </a:r>
            <a:r>
              <a:rPr lang="cs-CZ" sz="50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9367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You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course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walk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round</a:t>
            </a:r>
            <a:r>
              <a:rPr lang="cs-CZ" sz="5000" b="1" dirty="0" smtClean="0"/>
              <a:t> London! No </a:t>
            </a:r>
            <a:r>
              <a:rPr lang="cs-CZ" sz="5000" b="1" dirty="0" err="1" smtClean="0"/>
              <a:t>cars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buses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can</a:t>
            </a:r>
            <a:r>
              <a:rPr lang="cs-CZ" sz="5000" b="1" dirty="0" smtClean="0"/>
              <a:t> go </a:t>
            </a:r>
            <a:r>
              <a:rPr lang="cs-CZ" sz="5000" b="1" dirty="0" err="1" smtClean="0"/>
              <a:t>across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London´s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newest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Millennium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Bridge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opened</a:t>
            </a:r>
            <a:r>
              <a:rPr lang="cs-CZ" sz="5000" b="1" dirty="0" smtClean="0"/>
              <a:t> in 2000, and many </a:t>
            </a:r>
            <a:r>
              <a:rPr lang="cs-CZ" sz="5000" b="1" dirty="0" err="1" smtClean="0"/>
              <a:t>Londoners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walk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across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every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day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612796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There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were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some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problems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with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bridge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early </a:t>
            </a:r>
            <a:r>
              <a:rPr lang="cs-CZ" sz="5500" b="1" dirty="0" err="1" smtClean="0"/>
              <a:t>days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When</a:t>
            </a:r>
            <a:r>
              <a:rPr lang="cs-CZ" sz="5500" b="1" dirty="0" smtClean="0"/>
              <a:t> a lot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walked</a:t>
            </a:r>
            <a:r>
              <a:rPr lang="cs-CZ" sz="5500" b="1" dirty="0" smtClean="0"/>
              <a:t> on </a:t>
            </a:r>
            <a:r>
              <a:rPr lang="cs-CZ" sz="5500" b="1" dirty="0" err="1" smtClean="0"/>
              <a:t>it</a:t>
            </a:r>
            <a:r>
              <a:rPr lang="cs-CZ" sz="5500" b="1" dirty="0" smtClean="0"/>
              <a:t>,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bridge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moved</a:t>
            </a:r>
            <a:r>
              <a:rPr lang="cs-CZ" sz="5500" b="1" dirty="0" smtClean="0"/>
              <a:t>. 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2846006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 Taxis,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Buses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868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People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felt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ill</a:t>
            </a:r>
            <a:r>
              <a:rPr lang="cs-CZ" sz="5500" b="1" dirty="0" smtClean="0"/>
              <a:t>, so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bridge</a:t>
            </a:r>
            <a:r>
              <a:rPr lang="cs-CZ" sz="5500" b="1" dirty="0" smtClean="0"/>
              <a:t> had to </a:t>
            </a:r>
            <a:r>
              <a:rPr lang="cs-CZ" sz="5500" b="1" dirty="0" err="1" smtClean="0"/>
              <a:t>close</a:t>
            </a:r>
            <a:r>
              <a:rPr lang="cs-CZ" sz="5500" b="1" dirty="0" smtClean="0"/>
              <a:t>. </a:t>
            </a:r>
            <a:r>
              <a:rPr lang="cs-CZ" sz="5500" b="1" dirty="0" err="1" smtClean="0"/>
              <a:t>Builders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did</a:t>
            </a:r>
            <a:r>
              <a:rPr lang="cs-CZ" sz="5500" b="1" dirty="0" smtClean="0"/>
              <a:t> more </a:t>
            </a:r>
            <a:r>
              <a:rPr lang="cs-CZ" sz="5500" b="1" dirty="0" err="1" smtClean="0"/>
              <a:t>work</a:t>
            </a:r>
            <a:r>
              <a:rPr lang="cs-CZ" sz="5500" b="1" dirty="0" smtClean="0"/>
              <a:t> on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bridge</a:t>
            </a:r>
            <a:r>
              <a:rPr lang="cs-CZ" sz="5500" b="1" dirty="0" smtClean="0"/>
              <a:t>, and </a:t>
            </a:r>
            <a:r>
              <a:rPr lang="cs-CZ" sz="5500" b="1" dirty="0" err="1" smtClean="0"/>
              <a:t>then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opened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again</a:t>
            </a:r>
            <a:r>
              <a:rPr lang="cs-CZ" sz="5500" b="1" dirty="0" smtClean="0"/>
              <a:t>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124767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36712"/>
            <a:ext cx="9180160" cy="522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56336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4610839"/>
              </p:ext>
            </p:extLst>
          </p:nvPr>
        </p:nvGraphicFramePr>
        <p:xfrm>
          <a:off x="1369036" y="3233738"/>
          <a:ext cx="6405925" cy="219075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BILLYH.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9.5.2013]. Dostupný na WWW: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http://cs.wikipedia.org/wiki/Soubor:Route_13_Routemaster_outside_Golders_Green_tube_station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</a:t>
                      </a:r>
                      <a:r>
                        <a:rPr lang="cs-CZ" sz="1100" smtClean="0">
                          <a:effectLst/>
                        </a:rPr>
                        <a:t>9.5.2013</a:t>
                      </a:r>
                      <a:r>
                        <a:rPr lang="cs-CZ" sz="1100" dirty="0" smtClean="0">
                          <a:effectLst/>
                        </a:rPr>
                        <a:t>]. Dostupný na WWW: http://cs.wikipedia.org/wiki/Soubor:Hackney_carriage.jpg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552</Words>
  <Application>Microsoft Office PowerPoint</Application>
  <PresentationFormat>Předvádění na obrazovce (4:3)</PresentationFormat>
  <Paragraphs>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Cesta</vt:lpstr>
      <vt:lpstr>Prezentace aplikace PowerPoint</vt:lpstr>
      <vt:lpstr>Prezentace aplikace PowerPoint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Black Taxis, Red Buses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56</cp:revision>
  <dcterms:created xsi:type="dcterms:W3CDTF">2012-04-04T05:08:45Z</dcterms:created>
  <dcterms:modified xsi:type="dcterms:W3CDTF">2013-06-10T06:04:09Z</dcterms:modified>
</cp:coreProperties>
</file>