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notesMasterIdLst>
    <p:notesMasterId r:id="rId8"/>
  </p:notesMasterIdLst>
  <p:sldIdLst>
    <p:sldId id="256" r:id="rId2"/>
    <p:sldId id="257" r:id="rId3"/>
    <p:sldId id="270" r:id="rId4"/>
    <p:sldId id="271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22" autoAdjust="0"/>
  </p:normalViewPr>
  <p:slideViewPr>
    <p:cSldViewPr>
      <p:cViewPr>
        <p:scale>
          <a:sx n="100" d="100"/>
          <a:sy n="100" d="100"/>
        </p:scale>
        <p:origin x="35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http://kreta.rovnou.cz/images/pocasi/teplota-sever.gif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http://www.radiotv.cz/files/gallery/200612/33-2008nova.jpg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http://i3.cn.cz/1289746618_18-cr_auta_barvy_prodej.gif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6000">
              <a:srgbClr val="FFF200"/>
            </a:gs>
            <a:gs pos="68000">
              <a:srgbClr val="FF7A00"/>
            </a:gs>
            <a:gs pos="93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Práce s grafem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Věra Martincová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VY_32_INOVACE_60_Práce </a:t>
            </a:r>
            <a:r>
              <a:rPr lang="cs-CZ" dirty="0">
                <a:solidFill>
                  <a:schemeClr val="tx1"/>
                </a:solidFill>
              </a:rPr>
              <a:t>s </a:t>
            </a:r>
            <a:r>
              <a:rPr lang="cs-CZ" dirty="0" smtClean="0">
                <a:solidFill>
                  <a:schemeClr val="tx1"/>
                </a:solidFill>
              </a:rPr>
              <a:t>grafem</a:t>
            </a:r>
          </a:p>
          <a:p>
            <a:pPr marL="0" indent="0" algn="ctr">
              <a:buNone/>
            </a:pPr>
            <a:endParaRPr lang="cs-CZ" sz="1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500" dirty="0" smtClean="0">
                <a:solidFill>
                  <a:schemeClr val="tx1"/>
                </a:solidFill>
              </a:rPr>
              <a:t>Příklad č. 1</a:t>
            </a:r>
            <a:endParaRPr lang="cs-CZ" sz="6500" dirty="0">
              <a:solidFill>
                <a:schemeClr val="tx1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4869160"/>
            <a:ext cx="8507288" cy="1800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700" b="1" dirty="0" smtClean="0">
                <a:solidFill>
                  <a:schemeClr val="tx1"/>
                </a:solidFill>
              </a:rPr>
              <a:t>Zjisti z grafu: </a:t>
            </a:r>
          </a:p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kterém měsíci byla teplota vody nejnižší?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kterém měsíci byla teplota vzduchu nejvyšší?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Kolik byla teplota vody a vzduchu v srpnu?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8" name="Picture 4" descr="http://www.lunatour.cz/recko/img/graf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5770184" cy="354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500" dirty="0" smtClean="0">
                <a:solidFill>
                  <a:schemeClr val="tx1"/>
                </a:solidFill>
              </a:rPr>
              <a:t>Příklad č. 2</a:t>
            </a:r>
            <a:endParaRPr lang="cs-CZ" sz="6500" dirty="0">
              <a:solidFill>
                <a:schemeClr val="tx1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4869160"/>
            <a:ext cx="8507288" cy="18002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700" b="1" dirty="0" smtClean="0">
                <a:solidFill>
                  <a:schemeClr val="tx1"/>
                </a:solidFill>
              </a:rPr>
              <a:t>Zjisti z grafu: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Kolik procent diváků sledovalo televizní noviny ve čtvrtek?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Kdy sledovalo televizi nejméně diváků?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Kdy sledovalo televizi nejvíce diváků?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1248519"/>
            <a:ext cx="5238750" cy="347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450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500" dirty="0" smtClean="0">
                <a:solidFill>
                  <a:schemeClr val="tx1"/>
                </a:solidFill>
              </a:rPr>
              <a:t>Příklad č. 3</a:t>
            </a:r>
            <a:endParaRPr lang="cs-CZ" sz="6500" dirty="0">
              <a:solidFill>
                <a:schemeClr val="tx1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4725144"/>
            <a:ext cx="8507288" cy="1800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700" b="1" dirty="0" smtClean="0">
                <a:solidFill>
                  <a:schemeClr val="tx1"/>
                </a:solidFill>
              </a:rPr>
              <a:t>Zjisti z grafu: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roce 2010 se nejvíce prodávala auta barvy...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Nejmenší zájem byl o auta barvy...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Stříbrných aut se prodalo...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3" y="1240904"/>
            <a:ext cx="5743575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994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pro čtvrtý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grafech a diagramech.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433327"/>
            <a:ext cx="7520940" cy="3579849"/>
          </a:xfrm>
        </p:spPr>
        <p:txBody>
          <a:bodyPr anchor="t"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www.radiotv.cz/files/gallery/200612/33-2008nova.jpg</a:t>
            </a:r>
          </a:p>
          <a:p>
            <a:r>
              <a:rPr lang="cs-CZ" sz="2000" dirty="0"/>
              <a:t>http://i3.cn.cz/1289746618_18-cr_auta_barvy_prodej.gif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649</TotalTime>
  <Words>203</Words>
  <Application>Microsoft Office PowerPoint</Application>
  <PresentationFormat>Předvádění na obrazovce (4:3)</PresentationFormat>
  <Paragraphs>44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     </vt:lpstr>
      <vt:lpstr>Příklad č. 1</vt:lpstr>
      <vt:lpstr>Příklad č. 2</vt:lpstr>
      <vt:lpstr>Příklad č. 3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44</cp:revision>
  <dcterms:created xsi:type="dcterms:W3CDTF">2011-11-03T08:32:54Z</dcterms:created>
  <dcterms:modified xsi:type="dcterms:W3CDTF">2013-05-30T08:07:01Z</dcterms:modified>
</cp:coreProperties>
</file>