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0" r:id="rId5"/>
    <p:sldId id="261" r:id="rId6"/>
    <p:sldId id="269" r:id="rId7"/>
    <p:sldId id="266" r:id="rId8"/>
    <p:sldId id="267" r:id="rId9"/>
    <p:sldId id="268" r:id="rId10"/>
    <p:sldId id="25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hyperlink" Target="http://www.youtube.com/watch?v=M8EliiPtfzQ&amp;list=PLFV9iYVn5cGPRYCUFi2wRtrYPQgcWYf1W&amp;index=1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7pri7IqX5I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youtube.com/watch?v=gj0Rz-uP4M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hyperlink" Target="http://www.youtube.com/watch?v=S09F5MejfBE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ytu3yEE9ACE" TargetMode="External"/><Relationship Id="rId5" Type="http://schemas.openxmlformats.org/officeDocument/2006/relationships/image" Target="../media/image18.wmf"/><Relationship Id="rId4" Type="http://schemas.openxmlformats.org/officeDocument/2006/relationships/hyperlink" Target="http://www.youtube.com/watch?v=sh7B3vpO_Ic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youtube.com/watch?v=e71B_YTfHDc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M8EliiPtfzQ&amp;list=PLFV9iYVn5cGPRYCUFi2wRtrYPQgcWYf1W&amp;index=15" TargetMode="External"/><Relationship Id="rId13" Type="http://schemas.openxmlformats.org/officeDocument/2006/relationships/hyperlink" Target="http://www.youtube.com/watch?v=c7pri7IqX5I" TargetMode="External"/><Relationship Id="rId3" Type="http://schemas.openxmlformats.org/officeDocument/2006/relationships/hyperlink" Target="http://wallhits.com/data/media/18/Elvis_Presley.jpg" TargetMode="External"/><Relationship Id="rId7" Type="http://schemas.openxmlformats.org/officeDocument/2006/relationships/hyperlink" Target="http://www.youtube.com/watch?v=gj0Rz-uP4Mk" TargetMode="External"/><Relationship Id="rId12" Type="http://schemas.openxmlformats.org/officeDocument/2006/relationships/hyperlink" Target="http://www.youtube.com/watch?v=pblSHd7ULzI&amp;list=PLFV9iYVn5cGPRYCUFi2wRtrYPQgcWYf1W&amp;index=21" TargetMode="External"/><Relationship Id="rId2" Type="http://schemas.openxmlformats.org/officeDocument/2006/relationships/hyperlink" Target="http://upload.wikimedia.org/wikipedia/commons/6/6e/YoungElvisPresle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stia.cz/olympic/cs/fotogalerie-olympic/olympic-stribrna-skalice-2008.html" TargetMode="External"/><Relationship Id="rId11" Type="http://schemas.openxmlformats.org/officeDocument/2006/relationships/hyperlink" Target="http://www.youtube.com/watch?v=S09F5MejfBE" TargetMode="External"/><Relationship Id="rId5" Type="http://schemas.openxmlformats.org/officeDocument/2006/relationships/hyperlink" Target="http://www.bestia.cz/olympic/cs/fotogalerie-olympic/olympic-stribrna-skalice-18-7-2009.html" TargetMode="External"/><Relationship Id="rId10" Type="http://schemas.openxmlformats.org/officeDocument/2006/relationships/hyperlink" Target="http://www.youtube.com/watch?v=sh7B3vpO_Ic" TargetMode="External"/><Relationship Id="rId4" Type="http://schemas.openxmlformats.org/officeDocument/2006/relationships/hyperlink" Target="http://img.dreamlife.cz/photo/-thumb/13641_200x0x75.jpg" TargetMode="External"/><Relationship Id="rId9" Type="http://schemas.openxmlformats.org/officeDocument/2006/relationships/hyperlink" Target="http://www.youtube.com/watch?v=2z05OsKD8SI&amp;list=PLFV9iYVn5cGPRYCUFi2wRtrYPQgcWYf1W&amp;index=17" TargetMode="External"/><Relationship Id="rId14" Type="http://schemas.openxmlformats.org/officeDocument/2006/relationships/hyperlink" Target="http://www.youtube.com/watch?v=e71B_YTfHDc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404664"/>
            <a:ext cx="8229600" cy="2795736"/>
          </a:xfrm>
        </p:spPr>
        <p:txBody>
          <a:bodyPr>
            <a:noAutofit/>
          </a:bodyPr>
          <a:lstStyle/>
          <a:p>
            <a:pPr algn="l"/>
            <a: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Škola: Základní škola a Mateřská škola Halže, příspěvková organizace</a:t>
            </a:r>
            <a:b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</a:br>
            <a: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Název: </a:t>
            </a:r>
            <a:r>
              <a:rPr lang="cs-CZ" sz="2800" cap="none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VY_32_INOVACE_03_HV_Písnička Pár havraních copánků</a:t>
            </a:r>
            <a: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/>
            </a:r>
            <a:b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</a:br>
            <a: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Číslo projektu: CZ.1.07/1.4.00/21.3551</a:t>
            </a:r>
            <a:b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</a:br>
            <a: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Autor: Mgr. Jarmila Kočandrlová</a:t>
            </a:r>
            <a:br>
              <a:rPr lang="cs-CZ" sz="2800" cap="none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96952"/>
            <a:ext cx="7376864" cy="2087346"/>
          </a:xfrm>
        </p:spPr>
        <p:txBody>
          <a:bodyPr/>
          <a:lstStyle/>
          <a:p>
            <a:pPr algn="l"/>
            <a:r>
              <a:rPr lang="cs-CZ" sz="2000" b="1" dirty="0" smtClean="0"/>
              <a:t>ANOTACE:</a:t>
            </a:r>
          </a:p>
          <a:p>
            <a:pPr algn="l"/>
            <a:r>
              <a:rPr lang="cs-CZ" sz="2000" b="1" dirty="0" smtClean="0"/>
              <a:t>Motivace k nácviku písně.</a:t>
            </a:r>
          </a:p>
          <a:p>
            <a:pPr algn="l"/>
            <a:r>
              <a:rPr lang="cs-CZ" sz="2000" b="1" dirty="0" smtClean="0"/>
              <a:t>Určeno žákům 1. stupně ZŠ.</a:t>
            </a:r>
          </a:p>
          <a:p>
            <a:pPr algn="l"/>
            <a:r>
              <a:rPr lang="cs-CZ" sz="2000" b="1" dirty="0" smtClean="0"/>
              <a:t>Prvotní seznámení se vznikem rocku, se jménem E. </a:t>
            </a:r>
            <a:r>
              <a:rPr lang="cs-CZ" sz="2000" b="1" dirty="0" err="1" smtClean="0"/>
              <a:t>Presley</a:t>
            </a:r>
            <a:r>
              <a:rPr lang="cs-CZ" sz="2000" b="1" dirty="0" smtClean="0"/>
              <a:t>, se skupinami Beatles, </a:t>
            </a:r>
            <a:r>
              <a:rPr lang="cs-CZ" sz="2000" b="1" dirty="0" err="1" smtClean="0"/>
              <a:t>Olympic</a:t>
            </a:r>
            <a:r>
              <a:rPr lang="cs-CZ" sz="2000" b="1" dirty="0" smtClean="0"/>
              <a:t>.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655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426170"/>
          </a:xfrm>
        </p:spPr>
        <p:txBody>
          <a:bodyPr>
            <a:noAutofit/>
          </a:bodyPr>
          <a:lstStyle/>
          <a:p>
            <a:r>
              <a:rPr lang="cs-CZ" sz="5400" dirty="0" smtClean="0"/>
              <a:t>ELVIS  PRESLEY</a:t>
            </a:r>
            <a:br>
              <a:rPr lang="cs-CZ" sz="5400" dirty="0" smtClean="0"/>
            </a:br>
            <a:r>
              <a:rPr lang="cs-CZ" sz="5400" dirty="0" smtClean="0"/>
              <a:t>8.1.1935 – 16.8.1977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5292080" cy="4176464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Elvis Aaron </a:t>
            </a:r>
            <a:r>
              <a:rPr lang="cs-CZ" dirty="0" err="1"/>
              <a:t>Presley</a:t>
            </a:r>
            <a:r>
              <a:rPr lang="cs-CZ" dirty="0"/>
              <a:t>, známý také jako „Král Rock 'n' </a:t>
            </a:r>
            <a:r>
              <a:rPr lang="cs-CZ" dirty="0" err="1"/>
              <a:t>Rollu</a:t>
            </a:r>
            <a:r>
              <a:rPr lang="cs-CZ" dirty="0"/>
              <a:t>“ </a:t>
            </a:r>
            <a:r>
              <a:rPr lang="cs-CZ" dirty="0" smtClean="0"/>
              <a:t>byl </a:t>
            </a:r>
            <a:r>
              <a:rPr lang="cs-CZ" dirty="0"/>
              <a:t>americký zpěvák a herec. Dokázal skloubit inspiraci </a:t>
            </a:r>
            <a:r>
              <a:rPr lang="cs-CZ" dirty="0" smtClean="0"/>
              <a:t>       z </a:t>
            </a:r>
            <a:r>
              <a:rPr lang="cs-CZ" dirty="0"/>
              <a:t>černošského spirituálu, </a:t>
            </a:r>
            <a:r>
              <a:rPr lang="cs-CZ" dirty="0" smtClean="0"/>
              <a:t>  blues </a:t>
            </a:r>
            <a:r>
              <a:rPr lang="cs-CZ" dirty="0"/>
              <a:t>a country a stal se nejvýznamnější postavou amerického rock and </a:t>
            </a:r>
            <a:r>
              <a:rPr lang="cs-CZ" dirty="0" err="1"/>
              <a:t>rollu</a:t>
            </a:r>
            <a:r>
              <a:rPr lang="cs-CZ" dirty="0"/>
              <a:t>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3747439" cy="354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92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3262" y="38829"/>
            <a:ext cx="6624970" cy="6741368"/>
          </a:xfr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164" y="25718"/>
            <a:ext cx="2381467" cy="2901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Users\jkocandrlova\AppData\Local\Microsoft\Windows\Temporary Internet Files\Content.IE5\T9O6LEY7\MC900225180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17" y="3429000"/>
            <a:ext cx="1746504" cy="2552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317" y="6047710"/>
            <a:ext cx="11641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Love </a:t>
            </a:r>
            <a:r>
              <a:rPr lang="cs-CZ" sz="1100" dirty="0" err="1" smtClean="0"/>
              <a:t>me</a:t>
            </a:r>
            <a:r>
              <a:rPr lang="cs-CZ" sz="1100" dirty="0" smtClean="0"/>
              <a:t> tender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2523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66836" cy="6875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282271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Jeho písně převzalo i mnoho českých zpěváků.</a:t>
            </a:r>
            <a:endParaRPr lang="cs-CZ" sz="2400" dirty="0"/>
          </a:p>
        </p:txBody>
      </p:sp>
      <p:pic>
        <p:nvPicPr>
          <p:cNvPr id="512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861048"/>
            <a:ext cx="1547664" cy="2262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02467" y="6205601"/>
            <a:ext cx="8915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Karel Gott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5439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Rock and </a:t>
            </a:r>
            <a:r>
              <a:rPr lang="cs-CZ" dirty="0" err="1" smtClean="0"/>
              <a:t>roll</a:t>
            </a:r>
            <a:endParaRPr lang="cs-CZ" dirty="0"/>
          </a:p>
        </p:txBody>
      </p:sp>
      <p:pic>
        <p:nvPicPr>
          <p:cNvPr id="4099" name="Picture 3" descr="C:\Users\jkocandrlova\AppData\Local\Microsoft\Windows\Temporary Internet Files\Content.IE5\T9O6LEY7\MC900225180[1].wmf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5016">
            <a:off x="364622" y="280358"/>
            <a:ext cx="1746504" cy="2552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55942" y="1556404"/>
            <a:ext cx="728805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žánr populární hudby, který se vyvinul v USA po 2. světové válce, v 50.letech 20.století. Je dodnes velmi oblíben.</a:t>
            </a:r>
          </a:p>
          <a:p>
            <a:r>
              <a:rPr lang="cs-CZ" sz="3600" dirty="0" smtClean="0"/>
              <a:t>Rocková hudba je převážně hraná na elektrické kytary, basovou kytaru a bicí, někdy se přidávají klávesy nebo saxofon.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020" y="2859087"/>
            <a:ext cx="12961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Elvis </a:t>
            </a:r>
            <a:r>
              <a:rPr lang="cs-CZ" sz="1200" dirty="0" err="1"/>
              <a:t>Presley</a:t>
            </a:r>
            <a:r>
              <a:rPr lang="cs-CZ" sz="1200" dirty="0"/>
              <a:t> - </a:t>
            </a:r>
            <a:r>
              <a:rPr lang="cs-CZ" sz="1200" dirty="0" err="1"/>
              <a:t>Jailhouse</a:t>
            </a:r>
            <a:r>
              <a:rPr lang="cs-CZ" sz="1200" dirty="0"/>
              <a:t> Rock</a:t>
            </a:r>
          </a:p>
        </p:txBody>
      </p:sp>
    </p:spTree>
    <p:extLst>
      <p:ext uri="{BB962C8B-B14F-4D97-AF65-F5344CB8AC3E}">
        <p14:creationId xmlns:p14="http://schemas.microsoft.com/office/powerpoint/2010/main" val="424921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C:\Users\jkocandrlova\AppData\Local\Microsoft\Windows\Temporary Internet Files\Content.IE5\LDT44TO2\MP9004227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1" y="477306"/>
            <a:ext cx="4509120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jkocandrlova\AppData\Local\Microsoft\Windows\Temporary Internet Files\Content.IE5\NBPN232D\MC900441307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7912">
            <a:off x="2447128" y="35300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kocandrlova\AppData\Local\Microsoft\Windows\Temporary Internet Files\Content.IE5\NBPN232D\MP9004072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844" y="3114950"/>
            <a:ext cx="5616624" cy="374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jkocandrlova\AppData\Local\Microsoft\Windows\Temporary Internet Files\Content.IE5\JWBRB41N\MM90033669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173" y="5365647"/>
            <a:ext cx="1440750" cy="150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jkocandrlova\AppData\Local\Microsoft\Windows\Temporary Internet Files\Content.IE5\NBPN232D\MC9002901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704" y="4297608"/>
            <a:ext cx="2527426" cy="13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jkocandrlova\AppData\Local\Microsoft\Windows\Temporary Internet Files\Content.IE5\T9O6LEY7\MC9002122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744" y="710040"/>
            <a:ext cx="231291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jkocandrlova\AppData\Local\Microsoft\Windows\Temporary Internet Files\Content.IE5\JBSS8QYO\MC9003906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064" y="796225"/>
            <a:ext cx="1463954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586" y="3212976"/>
            <a:ext cx="36100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ELEKTRICKÉ  KYTARY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586" y="5970391"/>
            <a:ext cx="1669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KLÁVESY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397641"/>
            <a:ext cx="181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BICÍ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52412" y="2189185"/>
            <a:ext cx="1757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SAXOFON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16632"/>
            <a:ext cx="9121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KTERÉ HUDEBNÍ NÁSTROJE  SE NEJČASTĚJI POUŽÍVAJÍ V ROCKOVÉ HUDBĚ?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26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32656"/>
            <a:ext cx="8892480" cy="6264696"/>
          </a:xfrm>
        </p:spPr>
        <p:txBody>
          <a:bodyPr>
            <a:normAutofit fontScale="92500" lnSpcReduction="20000"/>
          </a:bodyPr>
          <a:lstStyle/>
          <a:p>
            <a:pPr marL="137160" indent="0">
              <a:buNone/>
            </a:pPr>
            <a:r>
              <a:rPr lang="cs-CZ" dirty="0" smtClean="0"/>
              <a:t>Výrazným centrem rocku se stala Velká </a:t>
            </a:r>
            <a:r>
              <a:rPr lang="cs-CZ" dirty="0"/>
              <a:t>B</a:t>
            </a:r>
            <a:r>
              <a:rPr lang="cs-CZ" dirty="0" smtClean="0"/>
              <a:t>ritánie, kde vznikla nejproslulejší skupina – </a:t>
            </a:r>
            <a:r>
              <a:rPr lang="cs-CZ" b="1" dirty="0" err="1" smtClean="0">
                <a:solidFill>
                  <a:srgbClr val="FFFF00"/>
                </a:solidFill>
              </a:rPr>
              <a:t>The</a:t>
            </a:r>
            <a:r>
              <a:rPr lang="cs-CZ" b="1" dirty="0" smtClean="0">
                <a:solidFill>
                  <a:srgbClr val="FFFF00"/>
                </a:solidFill>
              </a:rPr>
              <a:t> Beatles </a:t>
            </a:r>
            <a:r>
              <a:rPr lang="cs-CZ" dirty="0" smtClean="0"/>
              <a:t>a mnoho dalších – například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Rolling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r>
              <a:rPr lang="cs-CZ" dirty="0" smtClean="0"/>
              <a:t>,…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Vznikly různé druhy rocku: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 rock </a:t>
            </a:r>
            <a:r>
              <a:rPr lang="cs-CZ" dirty="0" smtClean="0"/>
              <a:t>( </a:t>
            </a:r>
            <a:r>
              <a:rPr lang="cs-CZ" dirty="0" err="1" smtClean="0"/>
              <a:t>Elton</a:t>
            </a:r>
            <a:r>
              <a:rPr lang="cs-CZ" dirty="0" smtClean="0"/>
              <a:t> John)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blues rock </a:t>
            </a:r>
            <a:r>
              <a:rPr lang="cs-CZ" dirty="0" smtClean="0"/>
              <a:t>( </a:t>
            </a:r>
            <a:r>
              <a:rPr lang="cs-CZ" dirty="0" err="1" smtClean="0"/>
              <a:t>Eric</a:t>
            </a:r>
            <a:r>
              <a:rPr lang="cs-CZ" dirty="0" smtClean="0"/>
              <a:t> </a:t>
            </a:r>
            <a:r>
              <a:rPr lang="cs-CZ" dirty="0" err="1" smtClean="0"/>
              <a:t>Clapton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folk rock </a:t>
            </a:r>
            <a:r>
              <a:rPr lang="cs-CZ" dirty="0" smtClean="0"/>
              <a:t>( Bob </a:t>
            </a:r>
            <a:r>
              <a:rPr lang="cs-CZ" dirty="0" err="1" smtClean="0"/>
              <a:t>Dylan</a:t>
            </a:r>
            <a:r>
              <a:rPr lang="cs-CZ" dirty="0" smtClean="0"/>
              <a:t>, Simon &amp; </a:t>
            </a:r>
            <a:r>
              <a:rPr lang="cs-CZ" dirty="0" err="1" smtClean="0"/>
              <a:t>Garfunkel</a:t>
            </a:r>
            <a:r>
              <a:rPr lang="cs-CZ" dirty="0"/>
              <a:t> 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punk rock </a:t>
            </a:r>
            <a:r>
              <a:rPr lang="cs-CZ" dirty="0" smtClean="0"/>
              <a:t>( </a:t>
            </a:r>
            <a:r>
              <a:rPr lang="cs-CZ" dirty="0" err="1" smtClean="0"/>
              <a:t>The</a:t>
            </a:r>
            <a:r>
              <a:rPr lang="cs-CZ" dirty="0" smtClean="0"/>
              <a:t> Sex </a:t>
            </a:r>
            <a:r>
              <a:rPr lang="cs-CZ" dirty="0" err="1" smtClean="0"/>
              <a:t>Pistols</a:t>
            </a:r>
            <a:r>
              <a:rPr lang="cs-CZ" dirty="0" smtClean="0"/>
              <a:t>) 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hard rock </a:t>
            </a:r>
            <a:r>
              <a:rPr lang="cs-CZ" dirty="0" smtClean="0"/>
              <a:t>( </a:t>
            </a:r>
            <a:r>
              <a:rPr lang="cs-CZ" dirty="0" err="1" smtClean="0"/>
              <a:t>Queen</a:t>
            </a:r>
            <a:r>
              <a:rPr lang="cs-CZ" dirty="0" smtClean="0"/>
              <a:t>, AC/DC) </a:t>
            </a:r>
          </a:p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heavy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metal </a:t>
            </a:r>
            <a:r>
              <a:rPr lang="cs-CZ" dirty="0" smtClean="0"/>
              <a:t>( </a:t>
            </a:r>
            <a:r>
              <a:rPr lang="cs-CZ" dirty="0" err="1" smtClean="0"/>
              <a:t>Deep</a:t>
            </a:r>
            <a:r>
              <a:rPr lang="cs-CZ" dirty="0" smtClean="0"/>
              <a:t> </a:t>
            </a:r>
            <a:r>
              <a:rPr lang="cs-CZ" dirty="0" err="1" smtClean="0"/>
              <a:t>Purple</a:t>
            </a:r>
            <a:r>
              <a:rPr lang="cs-CZ" dirty="0" smtClean="0"/>
              <a:t>, </a:t>
            </a:r>
            <a:r>
              <a:rPr lang="cs-CZ" dirty="0" err="1" smtClean="0"/>
              <a:t>Scorpions</a:t>
            </a:r>
            <a:r>
              <a:rPr lang="cs-CZ" dirty="0" smtClean="0"/>
              <a:t>, Black </a:t>
            </a:r>
            <a:r>
              <a:rPr lang="cs-CZ" dirty="0" err="1" smtClean="0"/>
              <a:t>Sabbath</a:t>
            </a:r>
            <a:r>
              <a:rPr lang="cs-CZ" dirty="0"/>
              <a:t> 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U nás patřili k představitelům rocku </a:t>
            </a:r>
            <a:r>
              <a:rPr lang="cs-CZ" dirty="0" err="1" smtClean="0"/>
              <a:t>Miki</a:t>
            </a:r>
            <a:r>
              <a:rPr lang="cs-CZ" dirty="0" smtClean="0"/>
              <a:t> Volek, skupina </a:t>
            </a:r>
            <a:r>
              <a:rPr lang="cs-CZ" b="1" dirty="0" err="1" smtClean="0">
                <a:solidFill>
                  <a:srgbClr val="FFFF00"/>
                </a:solidFill>
              </a:rPr>
              <a:t>Olympic</a:t>
            </a:r>
            <a:r>
              <a:rPr lang="cs-CZ" dirty="0" smtClean="0"/>
              <a:t>.</a:t>
            </a:r>
          </a:p>
          <a:p>
            <a:pPr marL="137160" indent="0">
              <a:buNone/>
            </a:pPr>
            <a:r>
              <a:rPr lang="cs-CZ" dirty="0" smtClean="0"/>
              <a:t>Další skupiny: </a:t>
            </a:r>
            <a:r>
              <a:rPr lang="cs-CZ" dirty="0" err="1" smtClean="0"/>
              <a:t>Arakain</a:t>
            </a:r>
            <a:r>
              <a:rPr lang="cs-CZ" dirty="0" smtClean="0"/>
              <a:t>, </a:t>
            </a:r>
            <a:r>
              <a:rPr lang="cs-CZ" dirty="0" err="1" smtClean="0"/>
              <a:t>Chinaski</a:t>
            </a:r>
            <a:r>
              <a:rPr lang="cs-CZ" dirty="0" smtClean="0"/>
              <a:t>, Citron, </a:t>
            </a:r>
            <a:r>
              <a:rPr lang="cs-CZ" dirty="0" err="1" smtClean="0"/>
              <a:t>Tata</a:t>
            </a:r>
            <a:r>
              <a:rPr lang="cs-CZ" dirty="0" smtClean="0"/>
              <a:t> </a:t>
            </a:r>
            <a:r>
              <a:rPr lang="cs-CZ" dirty="0" err="1" smtClean="0"/>
              <a:t>bojs</a:t>
            </a:r>
            <a:r>
              <a:rPr lang="cs-CZ" dirty="0" smtClean="0"/>
              <a:t>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9952" y="251537"/>
            <a:ext cx="4121549" cy="110872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5400" dirty="0" err="1" smtClean="0"/>
              <a:t>The</a:t>
            </a:r>
            <a:r>
              <a:rPr lang="cs-CZ" sz="5400" dirty="0" smtClean="0"/>
              <a:t> Beatles</a:t>
            </a:r>
            <a:endParaRPr lang="cs-CZ" sz="5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899" y="0"/>
            <a:ext cx="462915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766" y="2448791"/>
            <a:ext cx="428625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4027343"/>
            <a:ext cx="438573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John Lennon</a:t>
            </a:r>
          </a:p>
          <a:p>
            <a:r>
              <a:rPr lang="cs-CZ" sz="3600" dirty="0" smtClean="0"/>
              <a:t>Paul </a:t>
            </a:r>
            <a:r>
              <a:rPr lang="cs-CZ" sz="3600" dirty="0" err="1" smtClean="0"/>
              <a:t>McCartney</a:t>
            </a:r>
            <a:endParaRPr lang="cs-CZ" sz="3600" dirty="0" smtClean="0"/>
          </a:p>
          <a:p>
            <a:r>
              <a:rPr lang="cs-CZ" sz="3600" dirty="0" err="1" smtClean="0"/>
              <a:t>Ringo</a:t>
            </a:r>
            <a:r>
              <a:rPr lang="cs-CZ" sz="3600" dirty="0" smtClean="0"/>
              <a:t> </a:t>
            </a:r>
            <a:r>
              <a:rPr lang="cs-CZ" sz="3600" dirty="0" err="1" smtClean="0"/>
              <a:t>Starr</a:t>
            </a:r>
            <a:endParaRPr lang="cs-CZ" sz="3600" dirty="0" smtClean="0"/>
          </a:p>
          <a:p>
            <a:r>
              <a:rPr lang="cs-CZ" sz="3600" dirty="0" smtClean="0"/>
              <a:t>George Harrison</a:t>
            </a:r>
          </a:p>
          <a:p>
            <a:endParaRPr lang="cs-CZ" sz="3600" dirty="0"/>
          </a:p>
        </p:txBody>
      </p:sp>
      <p:pic>
        <p:nvPicPr>
          <p:cNvPr id="2052" name="Picture 4" descr="C:\Users\jkocandrlova\AppData\Local\Microsoft\Windows\Temporary Internet Files\Content.IE5\LDT44TO2\MC900346895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440" y="1342616"/>
            <a:ext cx="109280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LDT44TO2\MC900346895[1].wmf">
            <a:hlinkClick r:id="rId6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548" y="1293706"/>
            <a:ext cx="1107117" cy="102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LDT44TO2\MC900346895[1].wmf">
            <a:hlinkClick r:id="rId7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658" y="1246093"/>
            <a:ext cx="1230475" cy="113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LDT44TO2\MC9003468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960" y="4871725"/>
            <a:ext cx="1272144" cy="117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43654" y="2113523"/>
            <a:ext cx="867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/>
              <a:t>Yesterday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9213" y="2038027"/>
            <a:ext cx="7328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Let </a:t>
            </a:r>
            <a:r>
              <a:rPr lang="cs-CZ" sz="1200" dirty="0" err="1" smtClean="0"/>
              <a:t>it</a:t>
            </a:r>
            <a:r>
              <a:rPr lang="cs-CZ" sz="1200" dirty="0" smtClean="0"/>
              <a:t> </a:t>
            </a:r>
            <a:r>
              <a:rPr lang="cs-CZ" sz="1200" dirty="0" err="1" smtClean="0"/>
              <a:t>be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13025" y="2105621"/>
            <a:ext cx="7713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Michelle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469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404664"/>
            <a:ext cx="3394720" cy="1036712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5400" dirty="0" err="1" smtClean="0"/>
              <a:t>Olympic</a:t>
            </a:r>
            <a:endParaRPr lang="cs-CZ" sz="5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870" y="2428349"/>
            <a:ext cx="6661130" cy="4429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3"/>
            <a:ext cx="2592287" cy="3456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9048" y="3593441"/>
            <a:ext cx="2300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Petr Janda</a:t>
            </a:r>
            <a:endParaRPr lang="cs-CZ" sz="3600" dirty="0"/>
          </a:p>
        </p:txBody>
      </p:sp>
      <p:pic>
        <p:nvPicPr>
          <p:cNvPr id="3078" name="Picture 6" descr="C:\Users\jkocandrlova\AppData\Local\Microsoft\Windows\Temporary Internet Files\Content.IE5\NBPN232D\MC900441307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9123">
            <a:off x="332046" y="4325350"/>
            <a:ext cx="1975799" cy="197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22773" y="632376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Želva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39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47500" lnSpcReduction="20000"/>
          </a:bodyPr>
          <a:lstStyle/>
          <a:p>
            <a:pPr marL="137160" indent="0">
              <a:buNone/>
            </a:pPr>
            <a:r>
              <a:rPr lang="cs-CZ" sz="4200" u="sng" dirty="0" smtClean="0">
                <a:hlinkClick r:id="rId2"/>
              </a:rPr>
              <a:t>CITACE</a:t>
            </a:r>
            <a:r>
              <a:rPr lang="cs-CZ" sz="4200" u="sng" dirty="0" smtClean="0">
                <a:hlinkClick r:id="rId2"/>
              </a:rPr>
              <a:t>:</a:t>
            </a:r>
          </a:p>
          <a:p>
            <a:pPr marL="137160" indent="0">
              <a:buNone/>
            </a:pPr>
            <a:r>
              <a:rPr lang="cs-CZ" sz="4200" u="sng">
                <a:hlinkClick r:id="rId2"/>
              </a:rPr>
              <a:t>Kliparty z webu www.microsoft.office.com</a:t>
            </a:r>
            <a:endParaRPr lang="cs-CZ" sz="4200" u="sng" dirty="0" smtClean="0">
              <a:hlinkClick r:id="rId2"/>
            </a:endParaRPr>
          </a:p>
          <a:p>
            <a:pPr marL="137160" indent="0">
              <a:buNone/>
            </a:pPr>
            <a:r>
              <a:rPr lang="cs-CZ" u="sng" dirty="0" smtClean="0">
                <a:hlinkClick r:id="rId2"/>
              </a:rPr>
              <a:t>OBRÁZKY: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upload.wikimedia.org/wikipedia/commons/6/6e/YoungElvisPresley.jpg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wallhits.com/data/media/18/Elvis_Presley.jpg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http://img.dreamlife.cz/photo/-</a:t>
            </a:r>
            <a:r>
              <a:rPr lang="cs-CZ" dirty="0" smtClean="0">
                <a:hlinkClick r:id="rId4"/>
              </a:rPr>
              <a:t>thumb/13641_200x0x75.jpg</a:t>
            </a:r>
            <a:endParaRPr lang="cs-CZ" dirty="0" smtClean="0"/>
          </a:p>
          <a:p>
            <a:r>
              <a:rPr lang="cs-CZ" dirty="0"/>
              <a:t>http://www.google.cz/imgres?um=1&amp;hl=cs&amp;sa=N&amp;tbo=d&amp;tbm=isch&amp;tbnid=EtDZ2sa5UQBdsM:&amp;imgrefurl=http://music.wikia.com/wiki/The_Beatles&amp;docid=NgEJgsh-ItnUJM&amp;imgurl=http://images2.wikia.nocookie.net/__cb20110218162454/music/images/9/9a/The_Beatles.jpg&amp;w=486&amp;h=416&amp;ei=Han5UK2NB6v74QSq6YE4&amp;zoom=1&amp;iact=hc&amp;vpx=1047&amp;vpy=43&amp;dur=26&amp;hovh=208&amp;hovw=243&amp;tx=151&amp;ty=111&amp;sig=113764933083243076785&amp;page=2&amp;tbnh=141&amp;tbnw=183&amp;start=20&amp;ndsp=26&amp;ved=1t:429,r:25,s:0,i:164&amp;biw=1333&amp;bih=641</a:t>
            </a:r>
          </a:p>
          <a:p>
            <a:r>
              <a:rPr lang="cs-CZ" dirty="0"/>
              <a:t>http://www.google.cz/imgres?start=409&amp;um=1&amp;hl=cs&amp;sa=N&amp;tbo=d&amp;tbm=isch&amp;tbnid=o_a_cbxNb_XOPM:&amp;imgrefurl=http://www.boardmag.cz/lifestyle/cesko-2/klara-kasparova-je-vasim-dnesnim-guest-djem.html&amp;docid=7HW0SjJME0p4OM&amp;imgurl=http://</a:t>
            </a:r>
            <a:r>
              <a:rPr lang="cs-CZ" dirty="0" smtClean="0"/>
              <a:t>991.com/newGallery/The-Beatles-Best-Of-Beatles-436533.jpg&amp;w=450&amp;h=462&amp;ei=k6r5UOeFKYnFtQb9lICwCg&amp;zoom=1&amp;iact=hc&amp;vpx=333&amp;vpy=280&amp;dur=1323&amp;hovh=227&amp;hovw=222&amp;tx=124&amp;ty=119&amp;sig=113764933083243076785&amp;page=17&amp;tbnh=150&amp;tbnw=149&amp;ndsp=27&amp;ved=1t:429,r:11,s:400,i:37&amp;biw=1333&amp;bih=641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www.bestia.cz/olympic/cs/fotogalerie-olympic/olympic-stribrna-skalice-18-7-2009.html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www.bestia.cz/olympic/cs/fotogalerie-olympic/olympic-stribrna-skalice-2008.html</a:t>
            </a:r>
            <a:endParaRPr lang="cs-CZ" dirty="0" smtClean="0"/>
          </a:p>
          <a:p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ODKAZY NA HUDBU:</a:t>
            </a:r>
          </a:p>
          <a:p>
            <a:r>
              <a:rPr lang="cs-CZ" dirty="0" smtClean="0">
                <a:hlinkClick r:id="rId7"/>
              </a:rPr>
              <a:t>http://www.youtube.com/watch?v=gj0Rz-uP4Mk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www.youtube.com/watch?v=M8EliiPtfzQ&amp;list=PLFV9iYVn5cGPRYCUFi2wRtrYPQgcWYf1W&amp;index=15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www.youtube.com/watch?v=2z05OsKD8SI&amp;list=PLFV9iYVn5cGPRYCUFi2wRtrYPQgcWYf1W&amp;index=17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www.youtube.com/watch?v=ytu3yEE9ACE</a:t>
            </a:r>
          </a:p>
          <a:p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www.youtube.com/watch?v=sh7B3vpO_Ic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www.youtube.com/watch?v=S09F5MejfBE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www.youtube.com/watch?v=sh7B3vpO_Ic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www.youtube.com/watch?v=pblSHd7ULzI&amp;list=PLFV9iYVn5cGPRYCUFi2wRtrYPQgcWYf1W&amp;index=21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www.youtube.com/watch?v=c7pri7IqX5I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www.youtube.com/watch?v=e71B_YTfHDc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93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/>
          <a:lstStyle/>
          <a:p>
            <a:r>
              <a:rPr lang="cs-CZ" sz="1800" b="1" dirty="0"/>
              <a:t>Obrázek notového záznamu:</a:t>
            </a:r>
          </a:p>
          <a:p>
            <a:pPr marL="68580" indent="0">
              <a:buNone/>
            </a:pPr>
            <a:r>
              <a:rPr lang="cs-CZ" sz="1800" dirty="0" smtClean="0"/>
              <a:t>JAGLOVÁ</a:t>
            </a:r>
            <a:r>
              <a:rPr lang="cs-CZ" sz="1800" dirty="0"/>
              <a:t>, J. </a:t>
            </a:r>
            <a:r>
              <a:rPr lang="cs-CZ" sz="1800" i="1" dirty="0"/>
              <a:t>Hudební výchova </a:t>
            </a:r>
            <a:r>
              <a:rPr lang="cs-CZ" sz="1800" i="1" dirty="0" smtClean="0"/>
              <a:t>5 </a:t>
            </a:r>
            <a:r>
              <a:rPr lang="cs-CZ" sz="1800" i="1" dirty="0"/>
              <a:t>pro </a:t>
            </a:r>
            <a:r>
              <a:rPr lang="cs-CZ" sz="1800" i="1" dirty="0" smtClean="0"/>
              <a:t>5.ročník základní </a:t>
            </a:r>
            <a:r>
              <a:rPr lang="cs-CZ" sz="1800" i="1" dirty="0"/>
              <a:t>školy. </a:t>
            </a:r>
            <a:r>
              <a:rPr lang="cs-CZ" sz="1800" dirty="0"/>
              <a:t>1.vyd. Brno : Nová škola, </a:t>
            </a:r>
            <a:r>
              <a:rPr lang="cs-CZ" sz="1800" dirty="0" smtClean="0"/>
              <a:t>2001.</a:t>
            </a:r>
            <a:endParaRPr lang="cs-CZ" sz="1800" dirty="0"/>
          </a:p>
          <a:p>
            <a:pPr marL="68580" indent="0">
              <a:buNone/>
            </a:pPr>
            <a:r>
              <a:rPr lang="cs-CZ" sz="1800" dirty="0"/>
              <a:t>ISBN </a:t>
            </a:r>
            <a:r>
              <a:rPr lang="cs-CZ" sz="1800" dirty="0" smtClean="0"/>
              <a:t>80-7289-036-0. </a:t>
            </a:r>
            <a:r>
              <a:rPr lang="cs-CZ" sz="1800" dirty="0"/>
              <a:t>s. </a:t>
            </a:r>
            <a:r>
              <a:rPr lang="cs-CZ" sz="1800" dirty="0" smtClean="0"/>
              <a:t>52, 53.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10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293</TotalTime>
  <Words>399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Škola: Základní škola a Mateřská škola Halže, příspěvková organizace Název: VY_32_INOVACE_03_HV_Písnička Pár havraních copánků Číslo projektu: CZ.1.07/1.4.00/21.3551 Autor: Mgr. Jarmila Kočandrlová </vt:lpstr>
      <vt:lpstr>ELVIS  PRESLEY 8.1.1935 – 16.8.1977</vt:lpstr>
      <vt:lpstr>Prezentace aplikace PowerPoint</vt:lpstr>
      <vt:lpstr>Prezentace aplikace PowerPoint</vt:lpstr>
      <vt:lpstr>Rock and roll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31</cp:revision>
  <dcterms:created xsi:type="dcterms:W3CDTF">2013-01-18T16:22:34Z</dcterms:created>
  <dcterms:modified xsi:type="dcterms:W3CDTF">2013-04-29T19:43:04Z</dcterms:modified>
</cp:coreProperties>
</file>