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451" r:id="rId2"/>
    <p:sldId id="344" r:id="rId3"/>
    <p:sldId id="256" r:id="rId4"/>
    <p:sldId id="257" r:id="rId5"/>
    <p:sldId id="278" r:id="rId6"/>
    <p:sldId id="258" r:id="rId7"/>
    <p:sldId id="279" r:id="rId8"/>
    <p:sldId id="45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CC00"/>
    <a:srgbClr val="3333FF"/>
    <a:srgbClr val="6600FF"/>
    <a:srgbClr val="FF0000"/>
    <a:srgbClr val="FFFF66"/>
    <a:srgbClr val="663300"/>
    <a:srgbClr val="FFFFCC"/>
    <a:srgbClr val="990033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30" autoAdjust="0"/>
    <p:restoredTop sz="93930" autoAdjust="0"/>
  </p:normalViewPr>
  <p:slideViewPr>
    <p:cSldViewPr>
      <p:cViewPr>
        <p:scale>
          <a:sx n="80" d="100"/>
          <a:sy n="80" d="100"/>
        </p:scale>
        <p:origin x="18" y="4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623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514"/>
    </p:cViewPr>
  </p:sorterViewPr>
  <p:notesViewPr>
    <p:cSldViewPr>
      <p:cViewPr varScale="1">
        <p:scale>
          <a:sx n="83" d="100"/>
          <a:sy n="83" d="100"/>
        </p:scale>
        <p:origin x="-1992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2A2C1A-1F6F-4BC2-803C-CEEB930A11EE}" type="doc">
      <dgm:prSet loTypeId="urn:microsoft.com/office/officeart/2005/8/layout/process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B3D288A-483B-43D8-81C6-2A47A358FFC5}">
      <dgm:prSet/>
      <dgm:spPr/>
      <dgm:t>
        <a:bodyPr/>
        <a:lstStyle/>
        <a:p>
          <a:pPr rtl="0"/>
          <a:r>
            <a:rPr lang="cs-CZ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vyjadřují názvy</a:t>
          </a:r>
          <a:r>
            <a:rPr lang="cs-CZ" b="1" dirty="0" smtClean="0"/>
            <a:t> </a:t>
          </a:r>
          <a:endParaRPr lang="cs-CZ" dirty="0"/>
        </a:p>
      </dgm:t>
    </dgm:pt>
    <dgm:pt modelId="{78A9054D-916E-45F5-9328-8328B76029C9}" type="parTrans" cxnId="{48324536-53FA-4032-B175-B861D3A47FB3}">
      <dgm:prSet/>
      <dgm:spPr/>
      <dgm:t>
        <a:bodyPr/>
        <a:lstStyle/>
        <a:p>
          <a:endParaRPr lang="cs-CZ"/>
        </a:p>
      </dgm:t>
    </dgm:pt>
    <dgm:pt modelId="{134A100E-C192-4855-B064-18EDD6217C95}" type="sibTrans" cxnId="{48324536-53FA-4032-B175-B861D3A47FB3}">
      <dgm:prSet/>
      <dgm:spPr/>
      <dgm:t>
        <a:bodyPr/>
        <a:lstStyle/>
        <a:p>
          <a:endParaRPr lang="cs-CZ"/>
        </a:p>
      </dgm:t>
    </dgm:pt>
    <dgm:pt modelId="{18506B97-03E6-44AD-A91B-3C41513F389F}">
      <dgm:prSet/>
      <dgm:spPr/>
      <dgm:t>
        <a:bodyPr/>
        <a:lstStyle/>
        <a:p>
          <a:pPr rtl="0"/>
          <a:r>
            <a:rPr lang="cs-CZ" b="1" dirty="0" smtClean="0">
              <a:latin typeface="Arial" pitchFamily="34" charset="0"/>
              <a:cs typeface="Arial" pitchFamily="34" charset="0"/>
            </a:rPr>
            <a:t>OSOB, ZVÍŘAT,</a:t>
          </a:r>
          <a:r>
            <a:rPr lang="cs-CZ" b="1" dirty="0" smtClean="0"/>
            <a:t>   </a:t>
          </a:r>
          <a:endParaRPr lang="cs-CZ" dirty="0"/>
        </a:p>
      </dgm:t>
    </dgm:pt>
    <dgm:pt modelId="{BB20BDD2-A6FB-4705-81EE-912C949FA1D4}" type="parTrans" cxnId="{841558B1-BFC9-4134-ADB5-FD8A15184828}">
      <dgm:prSet/>
      <dgm:spPr/>
      <dgm:t>
        <a:bodyPr/>
        <a:lstStyle/>
        <a:p>
          <a:endParaRPr lang="cs-CZ"/>
        </a:p>
      </dgm:t>
    </dgm:pt>
    <dgm:pt modelId="{F70E347B-F4C5-4670-8ACC-3017E68FBBF1}" type="sibTrans" cxnId="{841558B1-BFC9-4134-ADB5-FD8A15184828}">
      <dgm:prSet/>
      <dgm:spPr/>
      <dgm:t>
        <a:bodyPr/>
        <a:lstStyle/>
        <a:p>
          <a:endParaRPr lang="cs-CZ"/>
        </a:p>
      </dgm:t>
    </dgm:pt>
    <dgm:pt modelId="{9C3D37A1-6481-457B-8057-CFD886684B0B}">
      <dgm:prSet/>
      <dgm:spPr/>
      <dgm:t>
        <a:bodyPr/>
        <a:lstStyle/>
        <a:p>
          <a:pPr rtl="0"/>
          <a:r>
            <a:rPr lang="cs-CZ" b="1" dirty="0" smtClean="0">
              <a:latin typeface="Arial" pitchFamily="34" charset="0"/>
              <a:cs typeface="Arial" pitchFamily="34" charset="0"/>
            </a:rPr>
            <a:t>VĚCÍ , VLASTNOSTÍ</a:t>
          </a:r>
          <a:r>
            <a:rPr lang="cs-CZ" b="1" dirty="0" smtClean="0"/>
            <a:t> </a:t>
          </a:r>
          <a:endParaRPr lang="cs-CZ" b="1" dirty="0"/>
        </a:p>
      </dgm:t>
    </dgm:pt>
    <dgm:pt modelId="{F580A1A4-DD8B-4517-BF52-5BFC9BE681E3}" type="parTrans" cxnId="{E02FE402-9D3D-4958-B7EF-7A7491C0314E}">
      <dgm:prSet/>
      <dgm:spPr/>
      <dgm:t>
        <a:bodyPr/>
        <a:lstStyle/>
        <a:p>
          <a:endParaRPr lang="cs-CZ"/>
        </a:p>
      </dgm:t>
    </dgm:pt>
    <dgm:pt modelId="{481A180A-4F5F-4EF0-88CF-7545A7CE3038}" type="sibTrans" cxnId="{E02FE402-9D3D-4958-B7EF-7A7491C0314E}">
      <dgm:prSet/>
      <dgm:spPr/>
      <dgm:t>
        <a:bodyPr/>
        <a:lstStyle/>
        <a:p>
          <a:endParaRPr lang="cs-CZ"/>
        </a:p>
      </dgm:t>
    </dgm:pt>
    <dgm:pt modelId="{08587331-D88D-4A9D-ADE8-C0DEBA6B9C8F}">
      <dgm:prSet/>
      <dgm:spPr/>
      <dgm:t>
        <a:bodyPr/>
        <a:lstStyle/>
        <a:p>
          <a:pPr rtl="0"/>
          <a:r>
            <a:rPr lang="cs-CZ" b="1" dirty="0" smtClean="0">
              <a:latin typeface="Arial" pitchFamily="34" charset="0"/>
              <a:cs typeface="Arial" pitchFamily="34" charset="0"/>
            </a:rPr>
            <a:t>A DĚJŮ</a:t>
          </a:r>
          <a:r>
            <a:rPr lang="cs-CZ" b="1" dirty="0" smtClean="0"/>
            <a:t>  </a:t>
          </a:r>
          <a:endParaRPr lang="cs-CZ" b="1" dirty="0"/>
        </a:p>
      </dgm:t>
    </dgm:pt>
    <dgm:pt modelId="{A7302C2F-B0B0-4B85-8F04-5B885D16DA09}" type="parTrans" cxnId="{57D88BFF-C90D-4371-80F4-A4DCBA740D62}">
      <dgm:prSet/>
      <dgm:spPr/>
      <dgm:t>
        <a:bodyPr/>
        <a:lstStyle/>
        <a:p>
          <a:endParaRPr lang="cs-CZ"/>
        </a:p>
      </dgm:t>
    </dgm:pt>
    <dgm:pt modelId="{37C2B366-EB26-4AA1-8E53-49FB89D29062}" type="sibTrans" cxnId="{57D88BFF-C90D-4371-80F4-A4DCBA740D62}">
      <dgm:prSet/>
      <dgm:spPr/>
      <dgm:t>
        <a:bodyPr/>
        <a:lstStyle/>
        <a:p>
          <a:endParaRPr lang="cs-CZ"/>
        </a:p>
      </dgm:t>
    </dgm:pt>
    <dgm:pt modelId="{C59265FD-D053-4725-BBE8-42840DEE3A29}" type="pres">
      <dgm:prSet presAssocID="{F62A2C1A-1F6F-4BC2-803C-CEEB930A11EE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64B208-6373-499C-BD33-7A11CBA49E11}" type="pres">
      <dgm:prSet presAssocID="{08587331-D88D-4A9D-ADE8-C0DEBA6B9C8F}" presName="boxAndChildren" presStyleCnt="0"/>
      <dgm:spPr/>
    </dgm:pt>
    <dgm:pt modelId="{4A841E1B-F61E-4A28-9712-7F60E17EFADA}" type="pres">
      <dgm:prSet presAssocID="{08587331-D88D-4A9D-ADE8-C0DEBA6B9C8F}" presName="parentTextBox" presStyleLbl="node1" presStyleIdx="0" presStyleCnt="4"/>
      <dgm:spPr/>
      <dgm:t>
        <a:bodyPr/>
        <a:lstStyle/>
        <a:p>
          <a:endParaRPr lang="cs-CZ"/>
        </a:p>
      </dgm:t>
    </dgm:pt>
    <dgm:pt modelId="{C58B4B58-B2DC-4B46-8200-553F82D7836B}" type="pres">
      <dgm:prSet presAssocID="{481A180A-4F5F-4EF0-88CF-7545A7CE3038}" presName="sp" presStyleCnt="0"/>
      <dgm:spPr/>
    </dgm:pt>
    <dgm:pt modelId="{C358C8F5-4985-414E-84A4-5481BDFC0D75}" type="pres">
      <dgm:prSet presAssocID="{9C3D37A1-6481-457B-8057-CFD886684B0B}" presName="arrowAndChildren" presStyleCnt="0"/>
      <dgm:spPr/>
    </dgm:pt>
    <dgm:pt modelId="{BC877AAF-81ED-4002-B7EE-9F3F3DAD74EF}" type="pres">
      <dgm:prSet presAssocID="{9C3D37A1-6481-457B-8057-CFD886684B0B}" presName="parentTextArrow" presStyleLbl="node1" presStyleIdx="1" presStyleCnt="4" custLinFactNeighborX="78" custLinFactNeighborY="-13584"/>
      <dgm:spPr/>
      <dgm:t>
        <a:bodyPr/>
        <a:lstStyle/>
        <a:p>
          <a:endParaRPr lang="cs-CZ"/>
        </a:p>
      </dgm:t>
    </dgm:pt>
    <dgm:pt modelId="{FABBEDE9-D4FD-4328-85EA-6FCCF4291BC7}" type="pres">
      <dgm:prSet presAssocID="{F70E347B-F4C5-4670-8ACC-3017E68FBBF1}" presName="sp" presStyleCnt="0"/>
      <dgm:spPr/>
    </dgm:pt>
    <dgm:pt modelId="{4BBD9A00-A249-460A-9639-E0CB03D8DE44}" type="pres">
      <dgm:prSet presAssocID="{18506B97-03E6-44AD-A91B-3C41513F389F}" presName="arrowAndChildren" presStyleCnt="0"/>
      <dgm:spPr/>
    </dgm:pt>
    <dgm:pt modelId="{A7184BC2-4804-40F3-8A85-AC1872FEA655}" type="pres">
      <dgm:prSet presAssocID="{18506B97-03E6-44AD-A91B-3C41513F389F}" presName="parentTextArrow" presStyleLbl="node1" presStyleIdx="2" presStyleCnt="4" custLinFactNeighborX="78" custLinFactNeighborY="-4196"/>
      <dgm:spPr/>
      <dgm:t>
        <a:bodyPr/>
        <a:lstStyle/>
        <a:p>
          <a:endParaRPr lang="cs-CZ"/>
        </a:p>
      </dgm:t>
    </dgm:pt>
    <dgm:pt modelId="{189B11C6-A250-4C57-BB26-AECE70F82181}" type="pres">
      <dgm:prSet presAssocID="{134A100E-C192-4855-B064-18EDD6217C95}" presName="sp" presStyleCnt="0"/>
      <dgm:spPr/>
    </dgm:pt>
    <dgm:pt modelId="{1ED47D77-8F7F-4FCC-9A51-7CEF198D371E}" type="pres">
      <dgm:prSet presAssocID="{EB3D288A-483B-43D8-81C6-2A47A358FFC5}" presName="arrowAndChildren" presStyleCnt="0"/>
      <dgm:spPr/>
    </dgm:pt>
    <dgm:pt modelId="{BACF9609-6A13-4D64-88CC-601E46120E49}" type="pres">
      <dgm:prSet presAssocID="{EB3D288A-483B-43D8-81C6-2A47A358FFC5}" presName="parentTextArrow" presStyleLbl="node1" presStyleIdx="3" presStyleCnt="4" custLinFactNeighborX="78" custLinFactNeighborY="-53720"/>
      <dgm:spPr/>
      <dgm:t>
        <a:bodyPr/>
        <a:lstStyle/>
        <a:p>
          <a:endParaRPr lang="cs-CZ"/>
        </a:p>
      </dgm:t>
    </dgm:pt>
  </dgm:ptLst>
  <dgm:cxnLst>
    <dgm:cxn modelId="{942B53C3-7C7D-4A97-B266-4FFC5202169E}" type="presOf" srcId="{EB3D288A-483B-43D8-81C6-2A47A358FFC5}" destId="{BACF9609-6A13-4D64-88CC-601E46120E49}" srcOrd="0" destOrd="0" presId="urn:microsoft.com/office/officeart/2005/8/layout/process4"/>
    <dgm:cxn modelId="{E02FE402-9D3D-4958-B7EF-7A7491C0314E}" srcId="{F62A2C1A-1F6F-4BC2-803C-CEEB930A11EE}" destId="{9C3D37A1-6481-457B-8057-CFD886684B0B}" srcOrd="2" destOrd="0" parTransId="{F580A1A4-DD8B-4517-BF52-5BFC9BE681E3}" sibTransId="{481A180A-4F5F-4EF0-88CF-7545A7CE3038}"/>
    <dgm:cxn modelId="{4A013105-AE3D-4C39-96CE-B88F077F6FED}" type="presOf" srcId="{9C3D37A1-6481-457B-8057-CFD886684B0B}" destId="{BC877AAF-81ED-4002-B7EE-9F3F3DAD74EF}" srcOrd="0" destOrd="0" presId="urn:microsoft.com/office/officeart/2005/8/layout/process4"/>
    <dgm:cxn modelId="{645F0D6E-22CD-4F51-8426-9D5F2E48898F}" type="presOf" srcId="{08587331-D88D-4A9D-ADE8-C0DEBA6B9C8F}" destId="{4A841E1B-F61E-4A28-9712-7F60E17EFADA}" srcOrd="0" destOrd="0" presId="urn:microsoft.com/office/officeart/2005/8/layout/process4"/>
    <dgm:cxn modelId="{48324536-53FA-4032-B175-B861D3A47FB3}" srcId="{F62A2C1A-1F6F-4BC2-803C-CEEB930A11EE}" destId="{EB3D288A-483B-43D8-81C6-2A47A358FFC5}" srcOrd="0" destOrd="0" parTransId="{78A9054D-916E-45F5-9328-8328B76029C9}" sibTransId="{134A100E-C192-4855-B064-18EDD6217C95}"/>
    <dgm:cxn modelId="{25742B93-B81B-42FF-B63B-82407A44EB5E}" type="presOf" srcId="{F62A2C1A-1F6F-4BC2-803C-CEEB930A11EE}" destId="{C59265FD-D053-4725-BBE8-42840DEE3A29}" srcOrd="0" destOrd="0" presId="urn:microsoft.com/office/officeart/2005/8/layout/process4"/>
    <dgm:cxn modelId="{57D88BFF-C90D-4371-80F4-A4DCBA740D62}" srcId="{F62A2C1A-1F6F-4BC2-803C-CEEB930A11EE}" destId="{08587331-D88D-4A9D-ADE8-C0DEBA6B9C8F}" srcOrd="3" destOrd="0" parTransId="{A7302C2F-B0B0-4B85-8F04-5B885D16DA09}" sibTransId="{37C2B366-EB26-4AA1-8E53-49FB89D29062}"/>
    <dgm:cxn modelId="{A0A7A996-E6D5-4E18-95C7-2F5CABDA8A27}" type="presOf" srcId="{18506B97-03E6-44AD-A91B-3C41513F389F}" destId="{A7184BC2-4804-40F3-8A85-AC1872FEA655}" srcOrd="0" destOrd="0" presId="urn:microsoft.com/office/officeart/2005/8/layout/process4"/>
    <dgm:cxn modelId="{841558B1-BFC9-4134-ADB5-FD8A15184828}" srcId="{F62A2C1A-1F6F-4BC2-803C-CEEB930A11EE}" destId="{18506B97-03E6-44AD-A91B-3C41513F389F}" srcOrd="1" destOrd="0" parTransId="{BB20BDD2-A6FB-4705-81EE-912C949FA1D4}" sibTransId="{F70E347B-F4C5-4670-8ACC-3017E68FBBF1}"/>
    <dgm:cxn modelId="{0AE7867C-8373-4A81-9AD7-BD6A763D29D5}" type="presParOf" srcId="{C59265FD-D053-4725-BBE8-42840DEE3A29}" destId="{3564B208-6373-499C-BD33-7A11CBA49E11}" srcOrd="0" destOrd="0" presId="urn:microsoft.com/office/officeart/2005/8/layout/process4"/>
    <dgm:cxn modelId="{EFFCCB3B-200F-4C30-8C8D-4C572674D5F5}" type="presParOf" srcId="{3564B208-6373-499C-BD33-7A11CBA49E11}" destId="{4A841E1B-F61E-4A28-9712-7F60E17EFADA}" srcOrd="0" destOrd="0" presId="urn:microsoft.com/office/officeart/2005/8/layout/process4"/>
    <dgm:cxn modelId="{91EAEFCC-3268-453D-9743-0CFD3D3CF2DE}" type="presParOf" srcId="{C59265FD-D053-4725-BBE8-42840DEE3A29}" destId="{C58B4B58-B2DC-4B46-8200-553F82D7836B}" srcOrd="1" destOrd="0" presId="urn:microsoft.com/office/officeart/2005/8/layout/process4"/>
    <dgm:cxn modelId="{A23FDE3C-FB54-4E63-9B12-226845E59865}" type="presParOf" srcId="{C59265FD-D053-4725-BBE8-42840DEE3A29}" destId="{C358C8F5-4985-414E-84A4-5481BDFC0D75}" srcOrd="2" destOrd="0" presId="urn:microsoft.com/office/officeart/2005/8/layout/process4"/>
    <dgm:cxn modelId="{9DD8CB0D-FE76-44DB-BC87-5D987E1235DF}" type="presParOf" srcId="{C358C8F5-4985-414E-84A4-5481BDFC0D75}" destId="{BC877AAF-81ED-4002-B7EE-9F3F3DAD74EF}" srcOrd="0" destOrd="0" presId="urn:microsoft.com/office/officeart/2005/8/layout/process4"/>
    <dgm:cxn modelId="{5CAF4E53-B236-4360-B996-9FA4B6F8B277}" type="presParOf" srcId="{C59265FD-D053-4725-BBE8-42840DEE3A29}" destId="{FABBEDE9-D4FD-4328-85EA-6FCCF4291BC7}" srcOrd="3" destOrd="0" presId="urn:microsoft.com/office/officeart/2005/8/layout/process4"/>
    <dgm:cxn modelId="{0E67AD98-F465-4775-879B-535C7A6BD6F9}" type="presParOf" srcId="{C59265FD-D053-4725-BBE8-42840DEE3A29}" destId="{4BBD9A00-A249-460A-9639-E0CB03D8DE44}" srcOrd="4" destOrd="0" presId="urn:microsoft.com/office/officeart/2005/8/layout/process4"/>
    <dgm:cxn modelId="{E7C6B7B7-A680-410D-96C4-82E6E6200DE6}" type="presParOf" srcId="{4BBD9A00-A249-460A-9639-E0CB03D8DE44}" destId="{A7184BC2-4804-40F3-8A85-AC1872FEA655}" srcOrd="0" destOrd="0" presId="urn:microsoft.com/office/officeart/2005/8/layout/process4"/>
    <dgm:cxn modelId="{02A65304-9C52-4768-BF59-70B873EF67A9}" type="presParOf" srcId="{C59265FD-D053-4725-BBE8-42840DEE3A29}" destId="{189B11C6-A250-4C57-BB26-AECE70F82181}" srcOrd="5" destOrd="0" presId="urn:microsoft.com/office/officeart/2005/8/layout/process4"/>
    <dgm:cxn modelId="{73799BED-1C42-4E52-8D00-EABF27507475}" type="presParOf" srcId="{C59265FD-D053-4725-BBE8-42840DEE3A29}" destId="{1ED47D77-8F7F-4FCC-9A51-7CEF198D371E}" srcOrd="6" destOrd="0" presId="urn:microsoft.com/office/officeart/2005/8/layout/process4"/>
    <dgm:cxn modelId="{76F299DE-DCF1-4E50-9DD0-807559A1F0D3}" type="presParOf" srcId="{1ED47D77-8F7F-4FCC-9A51-7CEF198D371E}" destId="{BACF9609-6A13-4D64-88CC-601E46120E4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841E1B-F61E-4A28-9712-7F60E17EFADA}">
      <dsp:nvSpPr>
        <dsp:cNvPr id="0" name=""/>
        <dsp:cNvSpPr/>
      </dsp:nvSpPr>
      <dsp:spPr>
        <a:xfrm>
          <a:off x="0" y="3130294"/>
          <a:ext cx="7854696" cy="684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latin typeface="Arial" pitchFamily="34" charset="0"/>
              <a:cs typeface="Arial" pitchFamily="34" charset="0"/>
            </a:rPr>
            <a:t>A DĚJŮ</a:t>
          </a:r>
          <a:r>
            <a:rPr lang="cs-CZ" sz="2400" b="1" kern="1200" dirty="0" smtClean="0"/>
            <a:t>  </a:t>
          </a:r>
          <a:endParaRPr lang="cs-CZ" sz="2400" b="1" kern="1200" dirty="0"/>
        </a:p>
      </dsp:txBody>
      <dsp:txXfrm>
        <a:off x="0" y="3130294"/>
        <a:ext cx="7854696" cy="684831"/>
      </dsp:txXfrm>
    </dsp:sp>
    <dsp:sp modelId="{BC877AAF-81ED-4002-B7EE-9F3F3DAD74EF}">
      <dsp:nvSpPr>
        <dsp:cNvPr id="0" name=""/>
        <dsp:cNvSpPr/>
      </dsp:nvSpPr>
      <dsp:spPr>
        <a:xfrm rot="10800000">
          <a:off x="0" y="1944219"/>
          <a:ext cx="7854696" cy="105327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latin typeface="Arial" pitchFamily="34" charset="0"/>
              <a:cs typeface="Arial" pitchFamily="34" charset="0"/>
            </a:rPr>
            <a:t>VĚCÍ , VLASTNOSTÍ</a:t>
          </a:r>
          <a:r>
            <a:rPr lang="cs-CZ" sz="2400" b="1" kern="1200" dirty="0" smtClean="0"/>
            <a:t> </a:t>
          </a:r>
          <a:endParaRPr lang="cs-CZ" sz="2400" b="1" kern="1200" dirty="0"/>
        </a:p>
      </dsp:txBody>
      <dsp:txXfrm rot="10800000">
        <a:off x="0" y="1944219"/>
        <a:ext cx="7854696" cy="684384"/>
      </dsp:txXfrm>
    </dsp:sp>
    <dsp:sp modelId="{A7184BC2-4804-40F3-8A85-AC1872FEA655}">
      <dsp:nvSpPr>
        <dsp:cNvPr id="0" name=""/>
        <dsp:cNvSpPr/>
      </dsp:nvSpPr>
      <dsp:spPr>
        <a:xfrm rot="10800000">
          <a:off x="0" y="1000101"/>
          <a:ext cx="7854696" cy="105327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latin typeface="Arial" pitchFamily="34" charset="0"/>
              <a:cs typeface="Arial" pitchFamily="34" charset="0"/>
            </a:rPr>
            <a:t>OSOB, ZVÍŘAT,</a:t>
          </a:r>
          <a:r>
            <a:rPr lang="cs-CZ" sz="2400" b="1" kern="1200" dirty="0" smtClean="0"/>
            <a:t>   </a:t>
          </a:r>
          <a:endParaRPr lang="cs-CZ" sz="2400" kern="1200" dirty="0"/>
        </a:p>
      </dsp:txBody>
      <dsp:txXfrm rot="10800000">
        <a:off x="0" y="1000101"/>
        <a:ext cx="7854696" cy="684384"/>
      </dsp:txXfrm>
    </dsp:sp>
    <dsp:sp modelId="{BACF9609-6A13-4D64-88CC-601E46120E49}">
      <dsp:nvSpPr>
        <dsp:cNvPr id="0" name=""/>
        <dsp:cNvSpPr/>
      </dsp:nvSpPr>
      <dsp:spPr>
        <a:xfrm rot="10800000">
          <a:off x="0" y="0"/>
          <a:ext cx="7854696" cy="105327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vyjadřují názvy</a:t>
          </a:r>
          <a:r>
            <a:rPr lang="cs-CZ" sz="2400" b="1" kern="1200" dirty="0" smtClean="0"/>
            <a:t> </a:t>
          </a:r>
          <a:endParaRPr lang="cs-CZ" sz="2400" kern="1200" dirty="0"/>
        </a:p>
      </dsp:txBody>
      <dsp:txXfrm rot="10800000">
        <a:off x="0" y="0"/>
        <a:ext cx="7854696" cy="6843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1BE3F6-3759-4AB1-803C-AC387ADB8BBA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E4D66F-0963-41E0-8DB5-8F7AE4DBB9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43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omb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mb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VY_32_INOVACE_01_04_podstatná jména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 E S K Ý  J A Z Y K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77062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4400" b="1" dirty="0" smtClean="0">
                <a:solidFill>
                  <a:schemeClr val="tx1"/>
                </a:solidFill>
              </a:rPr>
              <a:t>Popis prezentace </a:t>
            </a:r>
            <a:r>
              <a:rPr lang="cs-CZ" sz="2700" b="1" dirty="0" smtClean="0">
                <a:solidFill>
                  <a:srgbClr val="C00000"/>
                </a:solidFill>
              </a:rPr>
              <a:t/>
            </a:r>
            <a:br>
              <a:rPr lang="cs-CZ" sz="2700" b="1" dirty="0" smtClean="0">
                <a:solidFill>
                  <a:srgbClr val="C00000"/>
                </a:solidFill>
              </a:rPr>
            </a:br>
            <a:endParaRPr lang="cs-CZ" sz="27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1.snímek – pojem podstatná jména</a:t>
            </a:r>
          </a:p>
          <a:p>
            <a:pPr>
              <a:buNone/>
            </a:pPr>
            <a:r>
              <a:rPr lang="cs-CZ" dirty="0" smtClean="0"/>
              <a:t>2.snímek – úkol č.1, názvy osob, zvířat a věcí</a:t>
            </a:r>
          </a:p>
          <a:p>
            <a:pPr>
              <a:buNone/>
            </a:pPr>
            <a:r>
              <a:rPr lang="cs-CZ" dirty="0" smtClean="0"/>
              <a:t>3.snímek – správné řešení úkolu č.1</a:t>
            </a:r>
          </a:p>
          <a:p>
            <a:pPr>
              <a:buNone/>
            </a:pPr>
            <a:r>
              <a:rPr lang="cs-CZ" dirty="0" smtClean="0"/>
              <a:t>4.snímek – úkol č.2, názvy osob, zvířat, věcí, vlastností a dějů</a:t>
            </a:r>
          </a:p>
          <a:p>
            <a:pPr>
              <a:buNone/>
            </a:pPr>
            <a:r>
              <a:rPr lang="cs-CZ" dirty="0" smtClean="0"/>
              <a:t>5.snímek – správné řešení úkolu č.2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PODSTATNÁ JMÉNA</a:t>
            </a:r>
            <a:r>
              <a:rPr lang="cs-CZ" sz="54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/>
            </a:r>
            <a:br>
              <a:rPr lang="cs-CZ" sz="54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sz="54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540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aphicFrame>
        <p:nvGraphicFramePr>
          <p:cNvPr id="7" name="Diagram 6"/>
          <p:cNvGraphicFramePr/>
          <p:nvPr/>
        </p:nvGraphicFramePr>
        <p:xfrm>
          <a:off x="533400" y="2708920"/>
          <a:ext cx="7854696" cy="3816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Úkol č. 1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3581752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Zapiš správně názvy osob, zvířat a věcí</a:t>
            </a:r>
          </a:p>
          <a:p>
            <a:pPr algn="ctr">
              <a:buNone/>
            </a:pP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Documents and Settings\Monika Nováková\Local Settings\Temporary Internet Files\Content.IE5\FJLY1BAU\MC90044136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708920"/>
            <a:ext cx="1920240" cy="1920240"/>
          </a:xfrm>
          <a:prstGeom prst="rect">
            <a:avLst/>
          </a:prstGeom>
          <a:noFill/>
        </p:spPr>
      </p:pic>
      <p:pic>
        <p:nvPicPr>
          <p:cNvPr id="5" name="Picture 2" descr="C:\Documents and Settings\Monika Nováková\Local Settings\Temporary Internet Files\Content.IE5\FJLY1BAU\MC90044136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2708920"/>
            <a:ext cx="1920240" cy="1920240"/>
          </a:xfrm>
          <a:prstGeom prst="rect">
            <a:avLst/>
          </a:prstGeom>
          <a:noFill/>
        </p:spPr>
      </p:pic>
      <p:pic>
        <p:nvPicPr>
          <p:cNvPr id="6" name="Picture 2" descr="C:\Documents and Settings\Monika Nováková\Local Settings\Temporary Internet Files\Content.IE5\FJLY1BAU\MC90044136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2708920"/>
            <a:ext cx="1920240" cy="192024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067944" y="2996952"/>
            <a:ext cx="165618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MIMINKO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ROHOŽKA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PES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Názvy zvířat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_</a:t>
            </a:r>
            <a:r>
              <a:rPr lang="cs-CZ" dirty="0" smtClean="0"/>
              <a:t>___________________________________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2996952"/>
            <a:ext cx="136815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NŮŽKY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TETA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PRAVÍTKO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Názvy věcí</a:t>
            </a:r>
            <a:endParaRPr lang="cs-CZ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/>
              <a:t>______________________________</a:t>
            </a:r>
          </a:p>
          <a:p>
            <a:endParaRPr lang="cs-CZ" dirty="0" smtClean="0"/>
          </a:p>
        </p:txBody>
      </p:sp>
      <p:sp>
        <p:nvSpPr>
          <p:cNvPr id="14" name="TextovéPole 13"/>
          <p:cNvSpPr txBox="1"/>
          <p:nvPr/>
        </p:nvSpPr>
        <p:spPr>
          <a:xfrm>
            <a:off x="1043608" y="2996952"/>
            <a:ext cx="15841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ŽIRAFA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DĚDA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KOHOUT</a:t>
            </a:r>
          </a:p>
          <a:p>
            <a:endParaRPr lang="cs-CZ" dirty="0"/>
          </a:p>
          <a:p>
            <a:endParaRPr lang="cs-CZ" dirty="0" smtClean="0"/>
          </a:p>
          <a:p>
            <a:endParaRPr lang="cs-CZ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Názvy osob</a:t>
            </a:r>
          </a:p>
          <a:p>
            <a:r>
              <a:rPr lang="cs-CZ" dirty="0" smtClean="0"/>
              <a:t>____________________________________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Máš to správně?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3581752"/>
          </a:xfrm>
        </p:spPr>
        <p:txBody>
          <a:bodyPr/>
          <a:lstStyle/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1026" name="Picture 2" descr="C:\Documents and Settings\Monika Nováková\Local Settings\Temporary Internet Files\Content.IE5\FJLY1BAU\MC90044136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2708920"/>
            <a:ext cx="1920240" cy="1920240"/>
          </a:xfrm>
          <a:prstGeom prst="rect">
            <a:avLst/>
          </a:prstGeom>
          <a:noFill/>
        </p:spPr>
      </p:pic>
      <p:pic>
        <p:nvPicPr>
          <p:cNvPr id="5" name="Picture 2" descr="C:\Documents and Settings\Monika Nováková\Local Settings\Temporary Internet Files\Content.IE5\FJLY1BAU\MC90044136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2708920"/>
            <a:ext cx="1920240" cy="1920240"/>
          </a:xfrm>
          <a:prstGeom prst="rect">
            <a:avLst/>
          </a:prstGeom>
          <a:noFill/>
        </p:spPr>
      </p:pic>
      <p:pic>
        <p:nvPicPr>
          <p:cNvPr id="6" name="Picture 2" descr="C:\Documents and Settings\Monika Nováková\Local Settings\Temporary Internet Files\Content.IE5\FJLY1BAU\MC90044136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2708920"/>
            <a:ext cx="1920240" cy="192024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067944" y="2996952"/>
            <a:ext cx="165618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zvířata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ŽIRAFA</a:t>
            </a:r>
          </a:p>
          <a:p>
            <a:r>
              <a:rPr lang="cs-CZ" dirty="0" smtClean="0"/>
              <a:t>KOHOUT</a:t>
            </a:r>
          </a:p>
          <a:p>
            <a:r>
              <a:rPr lang="cs-CZ" dirty="0" smtClean="0"/>
              <a:t>PES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2996952"/>
            <a:ext cx="136815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věci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NŮŽKY</a:t>
            </a:r>
          </a:p>
          <a:p>
            <a:r>
              <a:rPr lang="cs-CZ" dirty="0" smtClean="0"/>
              <a:t>PRAVÍTKO</a:t>
            </a:r>
          </a:p>
          <a:p>
            <a:r>
              <a:rPr lang="cs-CZ" dirty="0" smtClean="0"/>
              <a:t>ROHOŽKA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043608" y="3212976"/>
            <a:ext cx="13681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osoby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DĚDA</a:t>
            </a:r>
          </a:p>
          <a:p>
            <a:r>
              <a:rPr lang="cs-CZ" dirty="0" smtClean="0"/>
              <a:t>MIMINKO </a:t>
            </a:r>
          </a:p>
          <a:p>
            <a:r>
              <a:rPr lang="cs-CZ" dirty="0" smtClean="0"/>
              <a:t>TETA</a:t>
            </a:r>
            <a:endParaRPr lang="cs-CZ" dirty="0"/>
          </a:p>
        </p:txBody>
      </p:sp>
      <p:pic>
        <p:nvPicPr>
          <p:cNvPr id="15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4283968" y="1916832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704088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660066"/>
                </a:solidFill>
                <a:latin typeface="Arial" pitchFamily="34" charset="0"/>
                <a:cs typeface="Arial" pitchFamily="34" charset="0"/>
              </a:rPr>
              <a:t>Úkol č. 2</a:t>
            </a:r>
            <a:endParaRPr lang="cs-CZ" b="1" dirty="0">
              <a:solidFill>
                <a:srgbClr val="660066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Vybarvi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</a:t>
            </a:r>
            <a:endParaRPr lang="cs-CZ" sz="2000" b="1" spc="300" dirty="0" smtClean="0">
              <a:solidFill>
                <a:srgbClr val="FFFF00"/>
              </a:solidFill>
            </a:endParaRPr>
          </a:p>
          <a:p>
            <a:pPr algn="just">
              <a:buNone/>
            </a:pPr>
            <a:r>
              <a:rPr lang="cs-CZ" sz="2000" b="1" spc="300" dirty="0" smtClean="0"/>
              <a:t>		</a:t>
            </a:r>
          </a:p>
          <a:p>
            <a:pPr algn="just">
              <a:buNone/>
            </a:pPr>
            <a:endParaRPr lang="cs-CZ" sz="2000" b="1" spc="300" dirty="0" smtClean="0"/>
          </a:p>
          <a:p>
            <a:pPr algn="just">
              <a:buNone/>
            </a:pPr>
            <a:endParaRPr lang="cs-CZ" sz="2000" b="1" spc="300" dirty="0" smtClean="0"/>
          </a:p>
          <a:p>
            <a:pPr algn="just">
              <a:buNone/>
            </a:pPr>
            <a:r>
              <a:rPr lang="cs-CZ" sz="2000" b="1" spc="300" dirty="0" smtClean="0"/>
              <a:t>		</a:t>
            </a:r>
            <a:endParaRPr lang="cs-CZ" sz="2000" b="1" spc="300" dirty="0" smtClean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2000" b="1" spc="300" dirty="0" smtClean="0">
                <a:latin typeface="Arial" pitchFamily="34" charset="0"/>
                <a:cs typeface="Arial" pitchFamily="34" charset="0"/>
              </a:rPr>
              <a:t>	Strom, pes, děda, čtení, skromnost, borůvky, maliny, žába, dřevorubec, malování, lítost, přítel, guma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996952"/>
          <a:ext cx="6096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názvy osob 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spc="300" dirty="0" smtClean="0">
                          <a:solidFill>
                            <a:srgbClr val="00B050"/>
                          </a:solidFill>
                          <a:latin typeface="Arial" pitchFamily="34" charset="0"/>
                          <a:cs typeface="Arial" pitchFamily="34" charset="0"/>
                        </a:rPr>
                        <a:t>zeleně 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C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názvy zvířat 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spc="30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červeně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názvy věcí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spc="300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modře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názvy vlastností 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spc="300" dirty="0" smtClean="0">
                          <a:solidFill>
                            <a:srgbClr val="C00000"/>
                          </a:solidFill>
                          <a:latin typeface="Arial" pitchFamily="34" charset="0"/>
                          <a:cs typeface="Arial" pitchFamily="34" charset="0"/>
                        </a:rPr>
                        <a:t>hnědě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názvy dějů 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spc="300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žlutě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660066"/>
                </a:solidFill>
                <a:latin typeface="Arial" pitchFamily="34" charset="0"/>
                <a:cs typeface="Arial" pitchFamily="34" charset="0"/>
              </a:rPr>
              <a:t>Máš to správně?</a:t>
            </a:r>
            <a:endParaRPr lang="cs-CZ" b="1" dirty="0">
              <a:solidFill>
                <a:srgbClr val="660066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                                          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3600" b="1" spc="3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Strom</a:t>
            </a:r>
            <a:r>
              <a:rPr lang="cs-CZ" sz="3600" b="1" spc="3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b="1" spc="3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pes</a:t>
            </a:r>
            <a:r>
              <a:rPr lang="cs-CZ" sz="3600" b="1" spc="3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b="1" spc="3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děda</a:t>
            </a:r>
            <a:r>
              <a:rPr lang="cs-CZ" sz="3600" b="1" spc="3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b="1" spc="3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čtení</a:t>
            </a:r>
            <a:r>
              <a:rPr lang="cs-CZ" sz="3600" b="1" spc="3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b="1" spc="300" dirty="0" smtClean="0">
                <a:solidFill>
                  <a:srgbClr val="663300"/>
                </a:solidFill>
                <a:latin typeface="Arial" pitchFamily="34" charset="0"/>
                <a:cs typeface="Arial" pitchFamily="34" charset="0"/>
              </a:rPr>
              <a:t>skromnost</a:t>
            </a:r>
            <a:r>
              <a:rPr lang="cs-CZ" sz="3600" b="1" spc="3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b="1" spc="3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borůvky</a:t>
            </a:r>
            <a:r>
              <a:rPr lang="cs-CZ" sz="3600" b="1" spc="3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b="1" spc="3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maliny</a:t>
            </a:r>
            <a:r>
              <a:rPr lang="cs-CZ" sz="3600" b="1" spc="3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b="1" spc="3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žába</a:t>
            </a:r>
            <a:r>
              <a:rPr lang="cs-CZ" sz="3600" b="1" spc="3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b="1" spc="3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dřevorubec</a:t>
            </a:r>
            <a:r>
              <a:rPr lang="cs-CZ" sz="3600" b="1" spc="3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b="1" spc="3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malování</a:t>
            </a:r>
            <a:r>
              <a:rPr lang="cs-CZ" sz="3600" b="1" spc="3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b="1" spc="300" dirty="0" smtClean="0">
                <a:solidFill>
                  <a:srgbClr val="663300"/>
                </a:solidFill>
                <a:latin typeface="Arial" pitchFamily="34" charset="0"/>
                <a:cs typeface="Arial" pitchFamily="34" charset="0"/>
              </a:rPr>
              <a:t>lítost</a:t>
            </a:r>
            <a:r>
              <a:rPr lang="cs-CZ" sz="3600" b="1" spc="3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b="1" spc="3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přítel</a:t>
            </a:r>
            <a:r>
              <a:rPr lang="cs-CZ" sz="3600" b="1" spc="3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b="1" spc="3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guma.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5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355976" y="2060848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Microsoft PowerPoint_vložení_klipart_potlesk</a:t>
            </a:r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4997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395536" y="4103148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Mgr. Monika Nováková.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518040082"/>
      </p:ext>
    </p:extLst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2351</TotalTime>
  <Words>164</Words>
  <Application>Microsoft Office PowerPoint</Application>
  <PresentationFormat>Předvádění na obrazovce (4:3)</PresentationFormat>
  <Paragraphs>113</Paragraphs>
  <Slides>8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           Popis prezentace  </vt:lpstr>
      <vt:lpstr>PODSTATNÁ JMÉNA  </vt:lpstr>
      <vt:lpstr>Úkol č. 1</vt:lpstr>
      <vt:lpstr>Máš to správně?</vt:lpstr>
      <vt:lpstr>Úkol č. 2</vt:lpstr>
      <vt:lpstr>Máš to správně?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Monika Nováková</dc:creator>
  <cp:lastModifiedBy>pc</cp:lastModifiedBy>
  <cp:revision>423</cp:revision>
  <dcterms:created xsi:type="dcterms:W3CDTF">2011-09-22T16:20:35Z</dcterms:created>
  <dcterms:modified xsi:type="dcterms:W3CDTF">2011-12-01T08:51:54Z</dcterms:modified>
</cp:coreProperties>
</file>