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00"/>
    <a:srgbClr val="00CC66"/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56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432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383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490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953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36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653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673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515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858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96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249FA-CF78-49C0-ACFC-2479217EDD4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10483-7D8C-43C3-9578-DBD8721A8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456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6864" cy="1037977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školy: Základní a Mateřská škola Bečváry, okres Kolín</a:t>
            </a:r>
            <a:br>
              <a:rPr lang="cs-CZ" sz="3200" dirty="0" smtClean="0"/>
            </a:br>
            <a:r>
              <a:rPr lang="cs-CZ" sz="3200" dirty="0" smtClean="0"/>
              <a:t>Autor: Mgr. Kateřina Venclová</a:t>
            </a:r>
            <a:br>
              <a:rPr lang="cs-CZ" sz="3200" dirty="0" smtClean="0"/>
            </a:br>
            <a:r>
              <a:rPr lang="cs-CZ" sz="3200" dirty="0" smtClean="0"/>
              <a:t>Datum tvorby: 19.1.2012</a:t>
            </a:r>
            <a:br>
              <a:rPr lang="cs-CZ" sz="3200" dirty="0" smtClean="0"/>
            </a:br>
            <a:r>
              <a:rPr lang="cs-CZ" sz="3200" dirty="0" smtClean="0"/>
              <a:t>Název materiálu: </a:t>
            </a:r>
            <a:r>
              <a:rPr lang="cs-CZ" sz="3200" dirty="0" smtClean="0"/>
              <a:t>VY_32_INOVACE_13_ČESKÝ </a:t>
            </a:r>
            <a:r>
              <a:rPr lang="cs-CZ" sz="3200" dirty="0" smtClean="0"/>
              <a:t>JAZYK PRO  4. </a:t>
            </a:r>
            <a:r>
              <a:rPr lang="cs-CZ" sz="3200"/>
              <a:t>ROČNÍK_SLOVESA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Anotace: Prezentace vysvětluje a procvičuje  látku českého jazyka 4.ročníku o slovesech. Zaměřuje se na určování osoby a čísla.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085184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523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CC66"/>
          </a:solidFill>
        </p:spPr>
        <p:txBody>
          <a:bodyPr>
            <a:normAutofit/>
          </a:bodyPr>
          <a:lstStyle/>
          <a:p>
            <a:r>
              <a:rPr lang="cs-CZ" b="1" i="1" dirty="0" smtClean="0"/>
              <a:t>SLOVESA – určování osoby a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600" u="sng" dirty="0" smtClean="0">
                <a:solidFill>
                  <a:srgbClr val="00CC66"/>
                </a:solidFill>
              </a:rPr>
              <a:t> Číslo: </a:t>
            </a:r>
            <a:r>
              <a:rPr lang="cs-CZ" dirty="0" smtClean="0"/>
              <a:t>jednotné</a:t>
            </a:r>
          </a:p>
          <a:p>
            <a:pPr marL="0" indent="0">
              <a:buNone/>
            </a:pPr>
            <a:r>
              <a:rPr lang="cs-CZ" dirty="0" smtClean="0"/>
              <a:t>             množné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u="sng" dirty="0" smtClean="0">
                <a:solidFill>
                  <a:srgbClr val="00CC66"/>
                </a:solidFill>
              </a:rPr>
              <a:t> Osoby:</a:t>
            </a:r>
            <a:r>
              <a:rPr lang="cs-CZ" u="sng" dirty="0" smtClean="0"/>
              <a:t> </a:t>
            </a:r>
            <a:r>
              <a:rPr lang="cs-CZ" i="1" u="sng" dirty="0" smtClean="0"/>
              <a:t>v čísle jednotném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- 1. já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- 2. 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- 3. on, ona, ono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u="sng" dirty="0" smtClean="0"/>
              <a:t>    v čísle množném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- 1. my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- 2. 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- 3. oni, ony, 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05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rgbClr val="99CC00"/>
                </a:solidFill>
              </a:rPr>
              <a:t>U daných sloves urči osobu a číslo:</a:t>
            </a:r>
            <a:endParaRPr lang="cs-CZ" i="1" u="sng" dirty="0">
              <a:solidFill>
                <a:srgbClr val="99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slyšíme - 				bude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plakalo - 				šli jsme -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maluješ - 				postavíte -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přibijí - 				napsal jsi -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mířil jsem - 	          	plují -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dojedeš - 				sázím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zlobili jste - 			spali jste -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27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rgbClr val="99CC00"/>
                </a:solidFill>
              </a:rPr>
              <a:t>U daných sloves urči osobu a číslo: </a:t>
            </a:r>
            <a:r>
              <a:rPr lang="cs-CZ" i="1" u="sng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slyšíme – 1. </a:t>
            </a:r>
            <a:r>
              <a:rPr lang="cs-CZ" smtClean="0"/>
              <a:t>os.č.mn.          </a:t>
            </a:r>
            <a:r>
              <a:rPr lang="cs-CZ" dirty="0" smtClean="0"/>
              <a:t>bude – 3.os.č.jedn.</a:t>
            </a:r>
          </a:p>
          <a:p>
            <a:pPr marL="0" indent="0">
              <a:buNone/>
            </a:pPr>
            <a:r>
              <a:rPr lang="cs-CZ" dirty="0" smtClean="0"/>
              <a:t>  plakalo – 3.os.č.jedn.	        šli jsme – 1.os.č.mn.</a:t>
            </a:r>
          </a:p>
          <a:p>
            <a:pPr marL="0" indent="0">
              <a:buNone/>
            </a:pPr>
            <a:r>
              <a:rPr lang="cs-CZ" dirty="0" smtClean="0"/>
              <a:t>  maluješ – 2.os.č.jedn.</a:t>
            </a:r>
            <a:r>
              <a:rPr lang="cs-CZ" dirty="0"/>
              <a:t> </a:t>
            </a:r>
            <a:r>
              <a:rPr lang="cs-CZ" dirty="0" smtClean="0"/>
              <a:t>      postavíte -2.os.č.mn.</a:t>
            </a:r>
          </a:p>
          <a:p>
            <a:pPr marL="0" indent="0">
              <a:buNone/>
            </a:pPr>
            <a:r>
              <a:rPr lang="cs-CZ" dirty="0" smtClean="0"/>
              <a:t>  přibijí – 3.os.č.mn.	        napsal jsi-2.os.č.jedn.</a:t>
            </a:r>
          </a:p>
          <a:p>
            <a:pPr marL="0" indent="0">
              <a:buNone/>
            </a:pPr>
            <a:r>
              <a:rPr lang="cs-CZ" dirty="0" smtClean="0"/>
              <a:t>  mířil jsem – 1.os.č.jedn.    plují – 3.os.č.mn.</a:t>
            </a:r>
          </a:p>
          <a:p>
            <a:pPr marL="0" indent="0">
              <a:buNone/>
            </a:pPr>
            <a:r>
              <a:rPr lang="cs-CZ" dirty="0" smtClean="0"/>
              <a:t>  dojedeš – 2.os.č.jedn.        sázím – 1.os.č.jedn.</a:t>
            </a:r>
          </a:p>
          <a:p>
            <a:pPr marL="0" indent="0">
              <a:buNone/>
            </a:pPr>
            <a:r>
              <a:rPr lang="cs-CZ" dirty="0" smtClean="0"/>
              <a:t>  zlobili jste – 2.os.č.mn.</a:t>
            </a:r>
            <a:r>
              <a:rPr lang="cs-CZ" dirty="0"/>
              <a:t> </a:t>
            </a:r>
            <a:r>
              <a:rPr lang="cs-CZ" dirty="0" smtClean="0"/>
              <a:t>     spali jste – 2.os.č.mn.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580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Archiv autora.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9650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112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Základní a Mateřská škola Bečváry, okres Kolín Autor: Mgr. Kateřina Venclová Datum tvorby: 19.1.2012 Název materiálu: VY_32_INOVACE_13_ČESKÝ JAZYK PRO  4. ROČNÍK_SLOVESA</vt:lpstr>
      <vt:lpstr>SLOVESA – určování osoby a čísla</vt:lpstr>
      <vt:lpstr>U daných sloves urči osobu a číslo:</vt:lpstr>
      <vt:lpstr>U daných sloves urči osobu a číslo: řešení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a Mateřská škola Bečváry, okres Kolín Autor: Kateřina Venclová Název materiálu: VY_32_INOVACE_01_ČESKÝ JAZYK PRO   4ROČNÍK_SLOVESA</dc:title>
  <dc:creator>pc</dc:creator>
  <cp:lastModifiedBy>pc1</cp:lastModifiedBy>
  <cp:revision>12</cp:revision>
  <dcterms:created xsi:type="dcterms:W3CDTF">2012-04-11T11:17:47Z</dcterms:created>
  <dcterms:modified xsi:type="dcterms:W3CDTF">2012-05-13T11:59:31Z</dcterms:modified>
</cp:coreProperties>
</file>