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347" r:id="rId3"/>
    <p:sldId id="259" r:id="rId4"/>
    <p:sldId id="280" r:id="rId5"/>
    <p:sldId id="336" r:id="rId6"/>
    <p:sldId id="337" r:id="rId7"/>
    <p:sldId id="45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979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VY_32_INOVACE_02_04_podstatná jména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327495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úkol č</a:t>
            </a:r>
            <a:r>
              <a:rPr lang="cs-CZ" dirty="0" smtClean="0"/>
              <a:t>. 3</a:t>
            </a:r>
            <a:r>
              <a:rPr lang="cs-CZ" dirty="0" smtClean="0"/>
              <a:t>, škrtni podstatná jména, která nepatří do řady</a:t>
            </a:r>
          </a:p>
          <a:p>
            <a:r>
              <a:rPr lang="cs-CZ" dirty="0" smtClean="0"/>
              <a:t>2. snímek – správné řešení úkolu č</a:t>
            </a:r>
            <a:r>
              <a:rPr lang="cs-CZ" dirty="0" smtClean="0"/>
              <a:t>. 3</a:t>
            </a:r>
            <a:endParaRPr lang="cs-CZ" dirty="0" smtClean="0"/>
          </a:p>
          <a:p>
            <a:r>
              <a:rPr lang="cs-CZ" dirty="0" smtClean="0"/>
              <a:t>3. snímek – úkol č</a:t>
            </a:r>
            <a:r>
              <a:rPr lang="cs-CZ" dirty="0" smtClean="0"/>
              <a:t>. 3</a:t>
            </a:r>
            <a:r>
              <a:rPr lang="cs-CZ" dirty="0" smtClean="0"/>
              <a:t>, slovo, které sem nepatří?</a:t>
            </a:r>
          </a:p>
          <a:p>
            <a:r>
              <a:rPr lang="cs-CZ" dirty="0" smtClean="0"/>
              <a:t>4. snímek – správné řešení úkolu </a:t>
            </a:r>
            <a:r>
              <a:rPr lang="cs-CZ" dirty="0" smtClean="0"/>
              <a:t>č .</a:t>
            </a:r>
            <a:r>
              <a:rPr lang="cs-CZ" dirty="0" smtClean="0"/>
              <a:t>4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 č. 3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Škrtni podstatná jména, která nepatří do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řady.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2098576" cy="3845720"/>
          </a:xfrm>
          <a:solidFill>
            <a:srgbClr val="0066FF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osob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zvířat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věcí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91880" y="2514600"/>
            <a:ext cx="5194921" cy="3845720"/>
          </a:xfrm>
          <a:solidFill>
            <a:srgbClr val="969696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malíř, mamut, prodavačka, lékař, zelí 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ježek, maso, labuť, slon, kolotoč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pero, papír, děda, ředitel, žebřík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2098576" cy="3845720"/>
          </a:xfrm>
          <a:solidFill>
            <a:srgbClr val="0066FF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osob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zvířat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věcí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347864" y="2514600"/>
            <a:ext cx="5338937" cy="3845720"/>
          </a:xfrm>
          <a:solidFill>
            <a:srgbClr val="969696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malíř,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mamut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prodavačka, lékař,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zelí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ježek,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maso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labuť, slon,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kolotoč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pero, papír,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děda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ředitel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žebřík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427984" y="206084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 č. 4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Najdi slovo, které sem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nepatří.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034" y="2514600"/>
            <a:ext cx="8186767" cy="985838"/>
          </a:xfrm>
          <a:solidFill>
            <a:srgbClr val="969696"/>
          </a:solidFill>
        </p:spPr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židle, stůl, kniha, okno, slepice, guma, veka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034" y="2514600"/>
            <a:ext cx="8186767" cy="2700350"/>
          </a:xfrm>
          <a:solidFill>
            <a:srgbClr val="969696"/>
          </a:solidFill>
        </p:spPr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židle, stůl, kniha, </a:t>
            </a:r>
            <a:r>
              <a:rPr lang="cs-CZ" strike="sngStrik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okno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slepice, guma, veka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Nepatří sem podstatné jméno okno, jelikož je rodu středního.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427984" y="206084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085184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97905" y="3645024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033357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2348</TotalTime>
  <Words>229</Words>
  <Application>Microsoft Office PowerPoint</Application>
  <PresentationFormat>Předvádění na obrazovce (4:3)</PresentationFormat>
  <Paragraphs>61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Popis prezentace </vt:lpstr>
      <vt:lpstr>Úkol č. 3</vt:lpstr>
      <vt:lpstr>Máš to správně?</vt:lpstr>
      <vt:lpstr>Úkol č. 4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424</cp:revision>
  <dcterms:created xsi:type="dcterms:W3CDTF">2011-09-22T16:20:35Z</dcterms:created>
  <dcterms:modified xsi:type="dcterms:W3CDTF">2012-03-14T19:03:49Z</dcterms:modified>
</cp:coreProperties>
</file>