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73390C03-C7A2-4A25-A57B-3C423A143D02}" type="datetimeFigureOut">
              <a:rPr lang="cs-CZ" smtClean="0"/>
              <a:pPr/>
              <a:t>10.6.2013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3301932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3390C03-C7A2-4A25-A57B-3C423A143D02}" type="datetimeFigureOut">
              <a:rPr lang="cs-CZ" smtClean="0"/>
              <a:pPr/>
              <a:t>10.6.2013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753696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73390C03-C7A2-4A25-A57B-3C423A143D02}" type="datetimeFigureOut">
              <a:rPr lang="cs-CZ" smtClean="0"/>
              <a:pPr/>
              <a:t>10.6.2013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3750200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3390C03-C7A2-4A25-A57B-3C423A143D02}" type="datetimeFigureOut">
              <a:rPr lang="cs-CZ" smtClean="0"/>
              <a:pPr/>
              <a:t>10.6.2013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2242848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3390C03-C7A2-4A25-A57B-3C423A143D02}" type="datetimeFigureOut">
              <a:rPr lang="cs-CZ" smtClean="0"/>
              <a:pPr/>
              <a:t>10.6.2013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1990737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73390C03-C7A2-4A25-A57B-3C423A143D02}" type="datetimeFigureOut">
              <a:rPr lang="cs-CZ" smtClean="0"/>
              <a:pPr/>
              <a:t>10.6.2013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3774818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3390C03-C7A2-4A25-A57B-3C423A143D02}" type="datetimeFigureOut">
              <a:rPr lang="cs-CZ" smtClean="0"/>
              <a:pPr/>
              <a:t>10.6.2013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3021964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3390C03-C7A2-4A25-A57B-3C423A143D02}" type="datetimeFigureOut">
              <a:rPr lang="cs-CZ" smtClean="0"/>
              <a:pPr/>
              <a:t>10.6.2013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3319016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3390C03-C7A2-4A25-A57B-3C423A143D02}" type="datetimeFigureOut">
              <a:rPr lang="cs-CZ" smtClean="0"/>
              <a:pPr/>
              <a:t>10.6.2013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3269394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3390C03-C7A2-4A25-A57B-3C423A143D02}" type="datetimeFigureOut">
              <a:rPr lang="cs-CZ" smtClean="0"/>
              <a:pPr/>
              <a:t>10.6.2013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1394674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3390C03-C7A2-4A25-A57B-3C423A143D02}" type="datetimeFigureOut">
              <a:rPr lang="cs-CZ" smtClean="0"/>
              <a:pPr/>
              <a:t>10.6.2013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3932094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390C03-C7A2-4A25-A57B-3C423A143D02}" type="datetimeFigureOut">
              <a:rPr lang="cs-CZ" smtClean="0"/>
              <a:pPr/>
              <a:t>10.6.2013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685212-CD1D-4CB5-9589-1166B70B8340}" type="slidenum">
              <a:rPr lang="cs-CZ" smtClean="0"/>
              <a:pPr/>
              <a:t>‹#›</a:t>
            </a:fld>
            <a:endParaRPr lang="cs-CZ"/>
          </a:p>
        </p:txBody>
      </p:sp>
    </p:spTree>
    <p:extLst>
      <p:ext uri="{BB962C8B-B14F-4D97-AF65-F5344CB8AC3E}">
        <p14:creationId xmlns:p14="http://schemas.microsoft.com/office/powerpoint/2010/main" xmlns="" val="9713182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899592" y="1628800"/>
            <a:ext cx="7772400" cy="1470025"/>
          </a:xfrm>
        </p:spPr>
        <p:txBody>
          <a:bodyPr>
            <a:noAutofit/>
          </a:bodyPr>
          <a:lstStyle/>
          <a:p>
            <a:r>
              <a:rPr lang="cs-CZ" sz="3200" dirty="0" smtClean="0"/>
              <a:t>Název školy: Základní a Mateřská škola Bečváry, okres Kolín</a:t>
            </a:r>
            <a:br>
              <a:rPr lang="cs-CZ" sz="3200" dirty="0" smtClean="0"/>
            </a:br>
            <a:r>
              <a:rPr lang="cs-CZ" sz="3200" dirty="0" smtClean="0"/>
              <a:t>Autor: Mgr. Kateřina Venclová</a:t>
            </a:r>
            <a:br>
              <a:rPr lang="cs-CZ" sz="3200" dirty="0" smtClean="0"/>
            </a:br>
            <a:r>
              <a:rPr lang="cs-CZ" sz="3200" dirty="0" smtClean="0"/>
              <a:t>Datum tvorby: 3.2.2012</a:t>
            </a:r>
            <a:br>
              <a:rPr lang="cs-CZ" sz="3200" dirty="0" smtClean="0"/>
            </a:br>
            <a:r>
              <a:rPr lang="cs-CZ" sz="3200" dirty="0" smtClean="0"/>
              <a:t>Název materiálu: VY_32_INOVACE_20_ČESKÝ JAZYK PRO  4. </a:t>
            </a:r>
            <a:r>
              <a:rPr lang="cs-CZ" sz="3200" dirty="0"/>
              <a:t>ROČNÍK_SLOVESA</a:t>
            </a:r>
            <a:r>
              <a:rPr lang="cs-CZ" sz="3200" dirty="0" smtClean="0"/>
              <a:t/>
            </a:r>
            <a:br>
              <a:rPr lang="cs-CZ" sz="3200" dirty="0" smtClean="0"/>
            </a:br>
            <a:endParaRPr lang="cs-CZ" sz="3200" dirty="0"/>
          </a:p>
        </p:txBody>
      </p:sp>
      <p:sp>
        <p:nvSpPr>
          <p:cNvPr id="3" name="Podnadpis 2"/>
          <p:cNvSpPr>
            <a:spLocks noGrp="1"/>
          </p:cNvSpPr>
          <p:nvPr>
            <p:ph type="subTitle" idx="1"/>
          </p:nvPr>
        </p:nvSpPr>
        <p:spPr>
          <a:xfrm>
            <a:off x="1399309" y="3861048"/>
            <a:ext cx="6400800" cy="1752600"/>
          </a:xfrm>
        </p:spPr>
        <p:txBody>
          <a:bodyPr>
            <a:noAutofit/>
          </a:bodyPr>
          <a:lstStyle/>
          <a:p>
            <a:r>
              <a:rPr lang="cs-CZ" sz="2800" b="1" u="sng" dirty="0" smtClean="0"/>
              <a:t>Anotace: </a:t>
            </a:r>
            <a:r>
              <a:rPr lang="cs-CZ" sz="2800" dirty="0" smtClean="0"/>
              <a:t>Prezentace procvičuje  látku českého jazyka 4.ročníku o slovesech. </a:t>
            </a:r>
            <a:endParaRPr lang="cs-CZ" sz="2800" dirty="0"/>
          </a:p>
          <a:p>
            <a:endParaRPr lang="cs-CZ" sz="2800" dirty="0" smtClean="0"/>
          </a:p>
          <a:p>
            <a:r>
              <a:rPr lang="cs-CZ" sz="2800" dirty="0" smtClean="0"/>
              <a:t/>
            </a:r>
            <a:br>
              <a:rPr lang="cs-CZ" sz="2800" dirty="0" smtClean="0"/>
            </a:br>
            <a:endParaRPr lang="cs-CZ" sz="2800" dirty="0" smtClean="0"/>
          </a:p>
          <a:p>
            <a:endParaRPr lang="cs-CZ" sz="2800" dirty="0" smtClean="0"/>
          </a:p>
          <a:p>
            <a:endParaRPr lang="cs-CZ" sz="2800" dirty="0" smtClean="0"/>
          </a:p>
          <a:p>
            <a:endParaRPr lang="cs-CZ" sz="2800" dirty="0" smtClean="0"/>
          </a:p>
          <a:p>
            <a:endParaRPr lang="cs-CZ" sz="2800" dirty="0" smtClean="0"/>
          </a:p>
          <a:p>
            <a:endParaRPr lang="cs-CZ" sz="2800" dirty="0" smtClean="0"/>
          </a:p>
          <a:p>
            <a:endParaRPr lang="cs-CZ" sz="2800" dirty="0"/>
          </a:p>
        </p:txBody>
      </p:sp>
      <p:pic>
        <p:nvPicPr>
          <p:cNvPr id="4" name="Obrázek 3"/>
          <p:cNvPicPr/>
          <p:nvPr/>
        </p:nvPicPr>
        <p:blipFill>
          <a:blip r:embed="rId2" cstate="print">
            <a:lum/>
            <a:alphaModFix/>
          </a:blip>
          <a:srcRect/>
          <a:stretch>
            <a:fillRect/>
          </a:stretch>
        </p:blipFill>
        <p:spPr>
          <a:xfrm>
            <a:off x="1896514" y="5445433"/>
            <a:ext cx="5406390" cy="1044575"/>
          </a:xfrm>
          <a:prstGeom prst="rect">
            <a:avLst/>
          </a:prstGeom>
          <a:noFill/>
          <a:ln>
            <a:noFill/>
          </a:ln>
        </p:spPr>
      </p:pic>
    </p:spTree>
    <p:extLst>
      <p:ext uri="{BB962C8B-B14F-4D97-AF65-F5344CB8AC3E}">
        <p14:creationId xmlns:p14="http://schemas.microsoft.com/office/powerpoint/2010/main" xmlns="" val="24259919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8100000" scaled="1"/>
            <a:tileRect/>
          </a:gradFill>
        </p:spPr>
        <p:txBody>
          <a:bodyPr/>
          <a:lstStyle/>
          <a:p>
            <a:r>
              <a:rPr lang="cs-CZ" dirty="0" smtClean="0"/>
              <a:t>SLOVESA - shrnutí</a:t>
            </a:r>
            <a:endParaRPr lang="cs-CZ" dirty="0"/>
          </a:p>
        </p:txBody>
      </p:sp>
      <p:sp>
        <p:nvSpPr>
          <p:cNvPr id="3" name="Zástupný symbol pro obsah 2"/>
          <p:cNvSpPr>
            <a:spLocks noGrp="1"/>
          </p:cNvSpPr>
          <p:nvPr>
            <p:ph idx="1"/>
          </p:nvPr>
        </p:nvSpPr>
        <p:spPr>
          <a:xfrm>
            <a:off x="467544" y="1484784"/>
            <a:ext cx="8229600" cy="4525963"/>
          </a:xfrm>
        </p:spPr>
        <p:txBody>
          <a:bodyPr/>
          <a:lstStyle/>
          <a:p>
            <a:r>
              <a:rPr lang="cs-CZ" b="1" dirty="0" smtClean="0">
                <a:solidFill>
                  <a:srgbClr val="002060"/>
                </a:solidFill>
              </a:rPr>
              <a:t>Odpovědi na otázky:</a:t>
            </a:r>
          </a:p>
          <a:p>
            <a:pPr marL="0" indent="0">
              <a:buNone/>
            </a:pPr>
            <a:r>
              <a:rPr lang="cs-CZ" dirty="0"/>
              <a:t> </a:t>
            </a:r>
            <a:r>
              <a:rPr lang="cs-CZ" dirty="0" smtClean="0"/>
              <a:t> 1. Co jsou slovesa?</a:t>
            </a:r>
          </a:p>
          <a:p>
            <a:pPr marL="0" indent="0">
              <a:buNone/>
            </a:pPr>
            <a:r>
              <a:rPr lang="cs-CZ" dirty="0"/>
              <a:t> </a:t>
            </a:r>
            <a:r>
              <a:rPr lang="cs-CZ" dirty="0" smtClean="0"/>
              <a:t> 2. Jaký je to slovní druh?</a:t>
            </a:r>
          </a:p>
          <a:p>
            <a:pPr marL="0" indent="0">
              <a:buNone/>
            </a:pPr>
            <a:r>
              <a:rPr lang="cs-CZ" dirty="0"/>
              <a:t> </a:t>
            </a:r>
            <a:r>
              <a:rPr lang="cs-CZ" dirty="0" smtClean="0"/>
              <a:t> 3. Co u sloves určujeme?</a:t>
            </a:r>
          </a:p>
          <a:p>
            <a:pPr marL="0" indent="0">
              <a:buNone/>
            </a:pPr>
            <a:r>
              <a:rPr lang="cs-CZ" dirty="0"/>
              <a:t> </a:t>
            </a:r>
            <a:r>
              <a:rPr lang="cs-CZ" dirty="0" smtClean="0"/>
              <a:t> 4. Jak říkáme slovesům, u kterých nemůžeme určit osobu, číslo ani čas, jsou ve tvaru neurčitém?</a:t>
            </a:r>
            <a:endParaRPr lang="cs-CZ" dirty="0"/>
          </a:p>
        </p:txBody>
      </p:sp>
    </p:spTree>
    <p:extLst>
      <p:ext uri="{BB962C8B-B14F-4D97-AF65-F5344CB8AC3E}">
        <p14:creationId xmlns:p14="http://schemas.microsoft.com/office/powerpoint/2010/main" xmlns="" val="259329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23528" y="0"/>
            <a:ext cx="8229600" cy="6624736"/>
          </a:xfrm>
        </p:spPr>
        <p:txBody>
          <a:bodyPr/>
          <a:lstStyle/>
          <a:p>
            <a:pPr marL="0" indent="0">
              <a:buNone/>
            </a:pPr>
            <a:r>
              <a:rPr lang="cs-CZ" dirty="0" smtClean="0"/>
              <a:t>V textu  vyznač slovesa, společně se </a:t>
            </a:r>
            <a:r>
              <a:rPr lang="cs-CZ" dirty="0" smtClean="0"/>
              <a:t>spolužáky                </a:t>
            </a:r>
            <a:r>
              <a:rPr lang="cs-CZ" dirty="0" smtClean="0"/>
              <a:t>u nich určete osobu, číslo, čas a způsob:</a:t>
            </a:r>
            <a:br>
              <a:rPr lang="cs-CZ" dirty="0" smtClean="0"/>
            </a:br>
            <a:endParaRPr lang="cs-CZ" dirty="0" smtClean="0"/>
          </a:p>
          <a:p>
            <a:pPr marL="0" indent="0" algn="just">
              <a:buNone/>
            </a:pPr>
            <a:r>
              <a:rPr lang="cs-CZ" dirty="0" smtClean="0"/>
              <a:t>Honzík s Jirkou a Amálkou mají moc rádi pohádky. Amálka dostala novou knížku, kde je nenápadný skřítek, který bydlí pod třetím obloukem Karlova mostu. Děti se rozhodly prozkoumat to neznámé místo. Amálka zjistí, jak se dostanou na Karlův most, kluci  se zeptají tatínka, jestli by s nimi do Prahy jel. Už teď slyší babičku: </a:t>
            </a:r>
            <a:r>
              <a:rPr lang="cs-CZ" dirty="0" smtClean="0"/>
              <a:t>Dejte </a:t>
            </a:r>
            <a:r>
              <a:rPr lang="cs-CZ" dirty="0" smtClean="0"/>
              <a:t>na sebe pozor, nechoďte s cizími lidmi!  Ale oni se potřebují o skřítkovi dozvědět víc! Držme jim palce.</a:t>
            </a:r>
            <a:endParaRPr lang="cs-CZ" dirty="0"/>
          </a:p>
        </p:txBody>
      </p:sp>
    </p:spTree>
    <p:extLst>
      <p:ext uri="{BB962C8B-B14F-4D97-AF65-F5344CB8AC3E}">
        <p14:creationId xmlns:p14="http://schemas.microsoft.com/office/powerpoint/2010/main" xmlns="" val="40105675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51520" y="305272"/>
            <a:ext cx="8445624" cy="6552728"/>
          </a:xfrm>
        </p:spPr>
        <p:txBody>
          <a:bodyPr>
            <a:normAutofit/>
          </a:bodyPr>
          <a:lstStyle/>
          <a:p>
            <a:pPr marL="0" indent="0">
              <a:buNone/>
            </a:pPr>
            <a:r>
              <a:rPr lang="cs-CZ" dirty="0"/>
              <a:t>V textu  vyznač slovesa, společně se spolužáky </a:t>
            </a:r>
            <a:r>
              <a:rPr lang="cs-CZ" dirty="0" smtClean="0"/>
              <a:t>                 u </a:t>
            </a:r>
            <a:r>
              <a:rPr lang="cs-CZ" dirty="0"/>
              <a:t>nich určete osobu, číslo, čas a způsob:</a:t>
            </a:r>
            <a:br>
              <a:rPr lang="cs-CZ" dirty="0"/>
            </a:br>
            <a:endParaRPr lang="cs-CZ" dirty="0"/>
          </a:p>
          <a:p>
            <a:pPr marL="0" indent="0" algn="just">
              <a:buNone/>
            </a:pPr>
            <a:r>
              <a:rPr lang="cs-CZ" dirty="0"/>
              <a:t>Honzík s Jirkou a Amálkou </a:t>
            </a:r>
            <a:r>
              <a:rPr lang="cs-CZ" dirty="0">
                <a:solidFill>
                  <a:srgbClr val="FF0000"/>
                </a:solidFill>
              </a:rPr>
              <a:t>mají</a:t>
            </a:r>
            <a:r>
              <a:rPr lang="cs-CZ" dirty="0"/>
              <a:t> moc rádi pohádky. Amálka </a:t>
            </a:r>
            <a:r>
              <a:rPr lang="cs-CZ" dirty="0">
                <a:solidFill>
                  <a:srgbClr val="FF0000"/>
                </a:solidFill>
              </a:rPr>
              <a:t>dostala</a:t>
            </a:r>
            <a:r>
              <a:rPr lang="cs-CZ" dirty="0"/>
              <a:t> novou knížku, kde </a:t>
            </a:r>
            <a:r>
              <a:rPr lang="cs-CZ" dirty="0">
                <a:solidFill>
                  <a:srgbClr val="FF0000"/>
                </a:solidFill>
              </a:rPr>
              <a:t>je</a:t>
            </a:r>
            <a:r>
              <a:rPr lang="cs-CZ" dirty="0"/>
              <a:t> nenápadný skřítek, který </a:t>
            </a:r>
            <a:r>
              <a:rPr lang="cs-CZ" dirty="0">
                <a:solidFill>
                  <a:srgbClr val="FF0000"/>
                </a:solidFill>
              </a:rPr>
              <a:t>bydlí</a:t>
            </a:r>
            <a:r>
              <a:rPr lang="cs-CZ" dirty="0"/>
              <a:t> pod třetím obloukem Karlova mostu. Děti </a:t>
            </a:r>
            <a:r>
              <a:rPr lang="cs-CZ" dirty="0">
                <a:solidFill>
                  <a:srgbClr val="FF0000"/>
                </a:solidFill>
              </a:rPr>
              <a:t>se rozhodly </a:t>
            </a:r>
            <a:r>
              <a:rPr lang="cs-CZ" dirty="0"/>
              <a:t>prozkoumat to neznámé místo. Amálka </a:t>
            </a:r>
            <a:r>
              <a:rPr lang="cs-CZ" dirty="0">
                <a:solidFill>
                  <a:srgbClr val="FF0000"/>
                </a:solidFill>
              </a:rPr>
              <a:t>zjistí</a:t>
            </a:r>
            <a:r>
              <a:rPr lang="cs-CZ" dirty="0"/>
              <a:t>, jak </a:t>
            </a:r>
            <a:r>
              <a:rPr lang="cs-CZ" dirty="0">
                <a:solidFill>
                  <a:srgbClr val="FF0000"/>
                </a:solidFill>
              </a:rPr>
              <a:t>se dostanou</a:t>
            </a:r>
            <a:r>
              <a:rPr lang="cs-CZ" dirty="0"/>
              <a:t> na Karlův most, kluci  </a:t>
            </a:r>
            <a:r>
              <a:rPr lang="cs-CZ" dirty="0">
                <a:solidFill>
                  <a:srgbClr val="FF0000"/>
                </a:solidFill>
              </a:rPr>
              <a:t>se zeptají</a:t>
            </a:r>
            <a:r>
              <a:rPr lang="cs-CZ" dirty="0"/>
              <a:t> tatínka, jestli </a:t>
            </a:r>
            <a:r>
              <a:rPr lang="cs-CZ" dirty="0">
                <a:solidFill>
                  <a:srgbClr val="FF0000"/>
                </a:solidFill>
              </a:rPr>
              <a:t>by</a:t>
            </a:r>
            <a:r>
              <a:rPr lang="cs-CZ" dirty="0"/>
              <a:t> s nimi do Prahy </a:t>
            </a:r>
            <a:r>
              <a:rPr lang="cs-CZ" dirty="0">
                <a:solidFill>
                  <a:srgbClr val="FF0000"/>
                </a:solidFill>
              </a:rPr>
              <a:t>jel</a:t>
            </a:r>
            <a:r>
              <a:rPr lang="cs-CZ" dirty="0"/>
              <a:t>. Už teď </a:t>
            </a:r>
            <a:r>
              <a:rPr lang="cs-CZ" dirty="0">
                <a:solidFill>
                  <a:srgbClr val="FF0000"/>
                </a:solidFill>
              </a:rPr>
              <a:t>slyší</a:t>
            </a:r>
            <a:r>
              <a:rPr lang="cs-CZ" dirty="0"/>
              <a:t> babičku: </a:t>
            </a:r>
            <a:r>
              <a:rPr lang="cs-CZ" dirty="0">
                <a:solidFill>
                  <a:srgbClr val="FF0000"/>
                </a:solidFill>
              </a:rPr>
              <a:t>D</a:t>
            </a:r>
            <a:r>
              <a:rPr lang="cs-CZ" dirty="0" smtClean="0">
                <a:solidFill>
                  <a:srgbClr val="FF0000"/>
                </a:solidFill>
              </a:rPr>
              <a:t>ejte</a:t>
            </a:r>
            <a:r>
              <a:rPr lang="cs-CZ" dirty="0" smtClean="0"/>
              <a:t> </a:t>
            </a:r>
            <a:r>
              <a:rPr lang="cs-CZ" dirty="0"/>
              <a:t>na sebe pozor, </a:t>
            </a:r>
            <a:r>
              <a:rPr lang="cs-CZ" dirty="0">
                <a:solidFill>
                  <a:srgbClr val="FF0000"/>
                </a:solidFill>
              </a:rPr>
              <a:t>nechoďte</a:t>
            </a:r>
            <a:r>
              <a:rPr lang="cs-CZ" dirty="0"/>
              <a:t> s cizími lidmi!  Ale oni </a:t>
            </a:r>
            <a:r>
              <a:rPr lang="cs-CZ" dirty="0">
                <a:solidFill>
                  <a:srgbClr val="FF0000"/>
                </a:solidFill>
              </a:rPr>
              <a:t>se</a:t>
            </a:r>
            <a:r>
              <a:rPr lang="cs-CZ" dirty="0"/>
              <a:t> </a:t>
            </a:r>
            <a:r>
              <a:rPr lang="cs-CZ" dirty="0">
                <a:solidFill>
                  <a:srgbClr val="FF0000"/>
                </a:solidFill>
              </a:rPr>
              <a:t>potřebují</a:t>
            </a:r>
            <a:r>
              <a:rPr lang="cs-CZ" dirty="0"/>
              <a:t> o skřítkovi </a:t>
            </a:r>
            <a:r>
              <a:rPr lang="cs-CZ" dirty="0">
                <a:solidFill>
                  <a:srgbClr val="00B050"/>
                </a:solidFill>
              </a:rPr>
              <a:t>dozvědět</a:t>
            </a:r>
            <a:r>
              <a:rPr lang="cs-CZ" dirty="0"/>
              <a:t> víc! </a:t>
            </a:r>
            <a:r>
              <a:rPr lang="cs-CZ" dirty="0">
                <a:solidFill>
                  <a:srgbClr val="FF0000"/>
                </a:solidFill>
              </a:rPr>
              <a:t>Držme</a:t>
            </a:r>
            <a:r>
              <a:rPr lang="cs-CZ" dirty="0"/>
              <a:t> jim palce.</a:t>
            </a:r>
          </a:p>
          <a:p>
            <a:endParaRPr lang="cs-CZ" dirty="0"/>
          </a:p>
        </p:txBody>
      </p:sp>
    </p:spTree>
    <p:extLst>
      <p:ext uri="{BB962C8B-B14F-4D97-AF65-F5344CB8AC3E}">
        <p14:creationId xmlns:p14="http://schemas.microsoft.com/office/powerpoint/2010/main" xmlns="" val="6033121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Použité zdroje:</a:t>
            </a:r>
          </a:p>
        </p:txBody>
      </p:sp>
      <p:sp>
        <p:nvSpPr>
          <p:cNvPr id="3" name="Zástupný symbol pro obsah 2"/>
          <p:cNvSpPr>
            <a:spLocks noGrp="1"/>
          </p:cNvSpPr>
          <p:nvPr>
            <p:ph idx="1"/>
          </p:nvPr>
        </p:nvSpPr>
        <p:spPr/>
        <p:txBody>
          <a:bodyPr/>
          <a:lstStyle/>
          <a:p>
            <a:pPr marL="0" indent="0">
              <a:buNone/>
            </a:pPr>
            <a:r>
              <a:rPr lang="cs-CZ" dirty="0"/>
              <a:t> Archiv autora.</a:t>
            </a:r>
          </a:p>
          <a:p>
            <a:pPr marL="0" indent="0">
              <a:buNone/>
            </a:pPr>
            <a:endParaRPr lang="cs-CZ" dirty="0"/>
          </a:p>
          <a:p>
            <a:pPr marL="0" indent="0">
              <a:buNone/>
            </a:pPr>
            <a:endParaRPr lang="cs-CZ" dirty="0"/>
          </a:p>
          <a:p>
            <a:endParaRPr lang="cs-CZ" dirty="0"/>
          </a:p>
          <a:p>
            <a:pPr marL="0" indent="0">
              <a:buNone/>
            </a:pPr>
            <a:endParaRPr lang="cs-CZ" dirty="0"/>
          </a:p>
          <a:p>
            <a:pPr marL="0" indent="0">
              <a:buNone/>
            </a:pPr>
            <a:endParaRPr lang="cs-CZ" dirty="0"/>
          </a:p>
          <a:p>
            <a:pPr marL="0" indent="0">
              <a:buNone/>
            </a:pPr>
            <a:endParaRPr lang="cs-CZ" dirty="0"/>
          </a:p>
        </p:txBody>
      </p:sp>
    </p:spTree>
    <p:extLst>
      <p:ext uri="{BB962C8B-B14F-4D97-AF65-F5344CB8AC3E}">
        <p14:creationId xmlns:p14="http://schemas.microsoft.com/office/powerpoint/2010/main" xmlns="" val="2570202370"/>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TotalTime>
  <Words>120</Words>
  <Application>Microsoft Office PowerPoint</Application>
  <PresentationFormat>Předvádění na obrazovce (4:3)</PresentationFormat>
  <Paragraphs>24</Paragraphs>
  <Slides>5</Slides>
  <Notes>0</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systému Office</vt:lpstr>
      <vt:lpstr>Název školy: Základní a Mateřská škola Bečváry, okres Kolín Autor: Mgr. Kateřina Venclová Datum tvorby: 3.2.2012 Název materiálu: VY_32_INOVACE_20_ČESKÝ JAZYK PRO  4. ROČNÍK_SLOVESA </vt:lpstr>
      <vt:lpstr>SLOVESA - shrnutí</vt:lpstr>
      <vt:lpstr>Snímek 3</vt:lpstr>
      <vt:lpstr>Snímek 4</vt:lpstr>
      <vt:lpstr>Použité zdroje:</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Základní a Mateřská škola Bečváry, okres Kolín Autor: Mgr. Kateřina Venclová Datum tvorby: 3.2.2012 Název materiálu: VY_32_INOVACE_20_ČESKÝ JAZYK PRO  4. ROČNÍK_SLOVESA</dc:title>
  <dc:creator>pc</dc:creator>
  <cp:lastModifiedBy>Dum</cp:lastModifiedBy>
  <cp:revision>10</cp:revision>
  <dcterms:created xsi:type="dcterms:W3CDTF">2012-05-01T17:21:55Z</dcterms:created>
  <dcterms:modified xsi:type="dcterms:W3CDTF">2013-06-10T19:35:49Z</dcterms:modified>
</cp:coreProperties>
</file>