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B2D9E-1539-47F1-B62A-42D6A727067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9FFCA6-D625-41D0-9353-5A9C2916C93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285729"/>
            <a:ext cx="7600976" cy="2428891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10.9.2011</a:t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</a:t>
            </a:r>
            <a:r>
              <a:rPr lang="cs-CZ" sz="2800" smtClean="0"/>
              <a:t>VY_32_INOVACE_02_MATEMATIKA </a:t>
            </a:r>
            <a:r>
              <a:rPr lang="cs-CZ" sz="2800" dirty="0" smtClean="0"/>
              <a:t>PRO                  4. ROČNÍK_POČÍTÁME  S VELKÝMI ČÍSLY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4414" y="3000372"/>
            <a:ext cx="6557986" cy="3571900"/>
          </a:xfrm>
        </p:spPr>
        <p:txBody>
          <a:bodyPr/>
          <a:lstStyle/>
          <a:p>
            <a:r>
              <a:rPr lang="cs-CZ" dirty="0" smtClean="0"/>
              <a:t>Anotace: Prezentace procvičuje probranou látku z matematiky. Zabývá se násobením jednociferného a dvojciferného čísla s více desítkami.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229200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143985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MATEMATIKA – 4. 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1383683">
            <a:off x="364150" y="2810051"/>
            <a:ext cx="8351107" cy="17869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i="1" dirty="0" smtClean="0"/>
              <a:t>	Násobení jednociferného a dvojciferného čísla s více desítkami</a:t>
            </a:r>
            <a:endParaRPr lang="cs-CZ" sz="40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Výkladová část: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71612"/>
            <a:ext cx="8401080" cy="455455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27  x  4  =  80  +  28  =  </a:t>
            </a:r>
            <a:r>
              <a:rPr lang="cs-CZ" u="sng" dirty="0" smtClean="0">
                <a:solidFill>
                  <a:srgbClr val="00B0F0"/>
                </a:solidFill>
              </a:rPr>
              <a:t>108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20 7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5  x  63  =  300  +  15  =  </a:t>
            </a:r>
            <a:r>
              <a:rPr lang="cs-CZ" u="sng" dirty="0" smtClean="0">
                <a:solidFill>
                  <a:srgbClr val="00B0F0"/>
                </a:solidFill>
              </a:rPr>
              <a:t>315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60 3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78  x  6  =  420  +  48  =  </a:t>
            </a:r>
            <a:r>
              <a:rPr lang="cs-CZ" u="sng" dirty="0" smtClean="0">
                <a:solidFill>
                  <a:srgbClr val="00B0F0"/>
                </a:solidFill>
              </a:rPr>
              <a:t>468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70 8</a:t>
            </a:r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 rot="5400000">
            <a:off x="678629" y="2035959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6200000" flipH="1">
            <a:off x="857224" y="2071678"/>
            <a:ext cx="357190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1357290" y="3857628"/>
            <a:ext cx="357190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6200000" flipH="1">
            <a:off x="1607323" y="3821909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678629" y="517923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16200000" flipH="1">
            <a:off x="892943" y="5179231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plit orient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24 x 3 =		</a:t>
            </a:r>
            <a:r>
              <a:rPr lang="cs-CZ" dirty="0"/>
              <a:t> </a:t>
            </a:r>
            <a:r>
              <a:rPr lang="cs-CZ" dirty="0" smtClean="0"/>
              <a:t> 35 x 5 =		  39 x 2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41 x 7 =		  53 x 4 =		  48 x 3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59 x 6 =		  65 x 8 =		  64 x 6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34 x 9 =		  88 x 3 =		  9 x 27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10 x 99 =		  92 x 5 =		  7 x 49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3 x 73 =		  8 x 57 =		  2 x 56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 x 95 =		  5 x 82 =		  36 x 8 =			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58204" cy="419736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24 x 3 = </a:t>
            </a:r>
            <a:r>
              <a:rPr lang="cs-CZ" dirty="0" smtClean="0">
                <a:solidFill>
                  <a:srgbClr val="00B0F0"/>
                </a:solidFill>
              </a:rPr>
              <a:t>72	</a:t>
            </a:r>
            <a:r>
              <a:rPr lang="cs-CZ" dirty="0"/>
              <a:t> </a:t>
            </a:r>
            <a:r>
              <a:rPr lang="cs-CZ" dirty="0" smtClean="0"/>
              <a:t> 35 x 5 = </a:t>
            </a:r>
            <a:r>
              <a:rPr lang="cs-CZ" dirty="0" smtClean="0">
                <a:solidFill>
                  <a:srgbClr val="00B0F0"/>
                </a:solidFill>
              </a:rPr>
              <a:t>175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39 x 2 = </a:t>
            </a:r>
            <a:r>
              <a:rPr lang="cs-CZ" dirty="0" smtClean="0">
                <a:solidFill>
                  <a:srgbClr val="00B0F0"/>
                </a:solidFill>
              </a:rPr>
              <a:t>78</a:t>
            </a:r>
          </a:p>
          <a:p>
            <a:pPr>
              <a:buNone/>
            </a:pPr>
            <a:r>
              <a:rPr lang="cs-CZ" dirty="0" smtClean="0"/>
              <a:t>	41 x 7 = </a:t>
            </a:r>
            <a:r>
              <a:rPr lang="cs-CZ" dirty="0" smtClean="0">
                <a:solidFill>
                  <a:srgbClr val="00B0F0"/>
                </a:solidFill>
              </a:rPr>
              <a:t>287</a:t>
            </a:r>
            <a:r>
              <a:rPr lang="cs-CZ" dirty="0" smtClean="0"/>
              <a:t>	  53 x 4 =</a:t>
            </a:r>
            <a:r>
              <a:rPr lang="cs-CZ" dirty="0"/>
              <a:t> </a:t>
            </a:r>
            <a:r>
              <a:rPr lang="cs-CZ" dirty="0" smtClean="0">
                <a:solidFill>
                  <a:srgbClr val="00B0F0"/>
                </a:solidFill>
              </a:rPr>
              <a:t>212</a:t>
            </a:r>
            <a:r>
              <a:rPr lang="cs-CZ" dirty="0" smtClean="0"/>
              <a:t>	  48 x 3 = </a:t>
            </a:r>
            <a:r>
              <a:rPr lang="cs-CZ" dirty="0" smtClean="0">
                <a:solidFill>
                  <a:srgbClr val="00B0F0"/>
                </a:solidFill>
              </a:rPr>
              <a:t>144</a:t>
            </a:r>
          </a:p>
          <a:p>
            <a:pPr>
              <a:buNone/>
            </a:pPr>
            <a:r>
              <a:rPr lang="cs-CZ" dirty="0" smtClean="0"/>
              <a:t>	59 x 6 =</a:t>
            </a:r>
            <a:r>
              <a:rPr lang="cs-CZ" dirty="0"/>
              <a:t> </a:t>
            </a:r>
            <a:r>
              <a:rPr lang="cs-CZ" dirty="0" smtClean="0">
                <a:solidFill>
                  <a:srgbClr val="00B0F0"/>
                </a:solidFill>
              </a:rPr>
              <a:t>354</a:t>
            </a:r>
            <a:r>
              <a:rPr lang="cs-CZ" dirty="0" smtClean="0"/>
              <a:t>	  65 x 8 = </a:t>
            </a:r>
            <a:r>
              <a:rPr lang="cs-CZ" dirty="0" smtClean="0">
                <a:solidFill>
                  <a:srgbClr val="00B0F0"/>
                </a:solidFill>
              </a:rPr>
              <a:t>520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64 x 6 = </a:t>
            </a:r>
            <a:r>
              <a:rPr lang="cs-CZ" dirty="0" smtClean="0">
                <a:solidFill>
                  <a:srgbClr val="00B0F0"/>
                </a:solidFill>
              </a:rPr>
              <a:t>384</a:t>
            </a:r>
          </a:p>
          <a:p>
            <a:pPr>
              <a:buNone/>
            </a:pPr>
            <a:r>
              <a:rPr lang="cs-CZ" dirty="0" smtClean="0"/>
              <a:t>	34 x 9 =</a:t>
            </a:r>
            <a:r>
              <a:rPr lang="cs-CZ" dirty="0"/>
              <a:t> </a:t>
            </a:r>
            <a:r>
              <a:rPr lang="cs-CZ" dirty="0" smtClean="0">
                <a:solidFill>
                  <a:srgbClr val="00B0F0"/>
                </a:solidFill>
              </a:rPr>
              <a:t>306</a:t>
            </a:r>
            <a:r>
              <a:rPr lang="cs-CZ" dirty="0" smtClean="0"/>
              <a:t>	  88 x 3 = </a:t>
            </a:r>
            <a:r>
              <a:rPr lang="cs-CZ" dirty="0" smtClean="0">
                <a:solidFill>
                  <a:srgbClr val="00B0F0"/>
                </a:solidFill>
              </a:rPr>
              <a:t>264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9 x 27 = </a:t>
            </a:r>
            <a:r>
              <a:rPr lang="cs-CZ" dirty="0" smtClean="0">
                <a:solidFill>
                  <a:srgbClr val="00B0F0"/>
                </a:solidFill>
              </a:rPr>
              <a:t>243</a:t>
            </a:r>
          </a:p>
          <a:p>
            <a:pPr>
              <a:buNone/>
            </a:pPr>
            <a:r>
              <a:rPr lang="cs-CZ" dirty="0" smtClean="0"/>
              <a:t>	10 x 99 =	</a:t>
            </a:r>
            <a:r>
              <a:rPr lang="cs-CZ" dirty="0" smtClean="0">
                <a:solidFill>
                  <a:srgbClr val="00B0F0"/>
                </a:solidFill>
              </a:rPr>
              <a:t>999</a:t>
            </a:r>
            <a:r>
              <a:rPr lang="cs-CZ" dirty="0" smtClean="0"/>
              <a:t>	  92 x 5 = </a:t>
            </a:r>
            <a:r>
              <a:rPr lang="cs-CZ" dirty="0" smtClean="0">
                <a:solidFill>
                  <a:srgbClr val="00B0F0"/>
                </a:solidFill>
              </a:rPr>
              <a:t>460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7 x 49 = </a:t>
            </a:r>
            <a:r>
              <a:rPr lang="cs-CZ" dirty="0" smtClean="0">
                <a:solidFill>
                  <a:srgbClr val="00B0F0"/>
                </a:solidFill>
              </a:rPr>
              <a:t>343</a:t>
            </a:r>
          </a:p>
          <a:p>
            <a:pPr>
              <a:buNone/>
            </a:pPr>
            <a:r>
              <a:rPr lang="cs-CZ" dirty="0" smtClean="0"/>
              <a:t>	3 x 73 =</a:t>
            </a:r>
            <a:r>
              <a:rPr lang="cs-CZ" dirty="0"/>
              <a:t> </a:t>
            </a:r>
            <a:r>
              <a:rPr lang="cs-CZ" dirty="0" smtClean="0">
                <a:solidFill>
                  <a:srgbClr val="00B0F0"/>
                </a:solidFill>
              </a:rPr>
              <a:t>219</a:t>
            </a:r>
            <a:r>
              <a:rPr lang="cs-CZ" dirty="0" smtClean="0"/>
              <a:t>	  8 x 57 =</a:t>
            </a:r>
            <a:r>
              <a:rPr lang="cs-CZ" dirty="0"/>
              <a:t> </a:t>
            </a:r>
            <a:r>
              <a:rPr lang="cs-CZ" dirty="0" smtClean="0">
                <a:solidFill>
                  <a:srgbClr val="00B0F0"/>
                </a:solidFill>
              </a:rPr>
              <a:t>456</a:t>
            </a:r>
            <a:r>
              <a:rPr lang="cs-CZ" dirty="0" smtClean="0"/>
              <a:t>	  2 x 56 = </a:t>
            </a:r>
            <a:r>
              <a:rPr lang="cs-CZ" dirty="0" smtClean="0">
                <a:solidFill>
                  <a:srgbClr val="00B0F0"/>
                </a:solidFill>
              </a:rPr>
              <a:t>112</a:t>
            </a:r>
          </a:p>
          <a:p>
            <a:pPr>
              <a:buNone/>
            </a:pPr>
            <a:r>
              <a:rPr lang="cs-CZ" dirty="0" smtClean="0"/>
              <a:t>	4 x 95 = </a:t>
            </a:r>
            <a:r>
              <a:rPr lang="cs-CZ" dirty="0" smtClean="0">
                <a:solidFill>
                  <a:srgbClr val="00B0F0"/>
                </a:solidFill>
              </a:rPr>
              <a:t>380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5 x 82 = </a:t>
            </a:r>
            <a:r>
              <a:rPr lang="cs-CZ" dirty="0" smtClean="0">
                <a:solidFill>
                  <a:srgbClr val="00B0F0"/>
                </a:solidFill>
              </a:rPr>
              <a:t>410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36 x 8 = </a:t>
            </a:r>
            <a:r>
              <a:rPr lang="cs-CZ" dirty="0" smtClean="0">
                <a:solidFill>
                  <a:srgbClr val="00B0F0"/>
                </a:solidFill>
              </a:rPr>
              <a:t>288</a:t>
            </a:r>
            <a:r>
              <a:rPr lang="cs-CZ" dirty="0" smtClean="0"/>
              <a:t>			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50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10.9.2011 Název materiálu: VY_32_INOVACE_02_MATEMATIKA PRO                  4. ROČNÍK_POČÍTÁME  S VELKÝMI ČÍSLY</vt:lpstr>
      <vt:lpstr>MATEMATIKA – 4. ročník</vt:lpstr>
      <vt:lpstr>Výkladová část:</vt:lpstr>
      <vt:lpstr>Vypočítejte:</vt:lpstr>
      <vt:lpstr>Řešení: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a Mateřská škola Bečváry, okres Kolín Autor: Mgr. Kateřina Venclová Datum tvorby: 8.9.2011 Název materiálu: VY_32_INOVACE_01_MATEMATIKA PRO 4. ROČNÍK_POČÍTÁME S VELKÝMI ČÍSLY</dc:title>
  <dc:creator>Venclovi</dc:creator>
  <cp:lastModifiedBy>pc</cp:lastModifiedBy>
  <cp:revision>10</cp:revision>
  <dcterms:created xsi:type="dcterms:W3CDTF">2012-11-07T18:22:43Z</dcterms:created>
  <dcterms:modified xsi:type="dcterms:W3CDTF">2012-11-10T13:58:51Z</dcterms:modified>
</cp:coreProperties>
</file>