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687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9391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0205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4685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5814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4502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7224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7958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598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345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2057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AE101-C4E0-48E9-928B-594F7AB1EFEB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02824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58204" cy="774720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</a:t>
            </a:r>
            <a:r>
              <a:rPr lang="cs-CZ" sz="2400" dirty="0" smtClean="0"/>
              <a:t>4.11.2011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VY_32_INOVACE_04_MATEMATIKA                 </a:t>
            </a:r>
            <a:r>
              <a:rPr lang="cs-CZ" sz="2400" dirty="0" smtClean="0"/>
              <a:t>PRO 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786058"/>
            <a:ext cx="8329642" cy="384017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Anotace: Prezentace procvičuje probranou látku  z matematiky ze 3. ročníku, </a:t>
            </a:r>
            <a:r>
              <a:rPr lang="cs-CZ" dirty="0" smtClean="0"/>
              <a:t>téma násobení do     1 000 zpaměti, </a:t>
            </a:r>
            <a:r>
              <a:rPr lang="cs-CZ" dirty="0" smtClean="0"/>
              <a:t>forma pracovní list, společná kontrola.</a:t>
            </a:r>
            <a:br>
              <a:rPr lang="cs-CZ" dirty="0" smtClean="0"/>
            </a:b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071670" y="528638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80728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MATEMATIKA – 4. ročník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24944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solidFill>
                  <a:schemeClr val="tx1"/>
                </a:solidFill>
              </a:rPr>
              <a:t>Násobení do 1000 zpaměti</a:t>
            </a:r>
            <a:endParaRPr lang="cs-CZ" sz="48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7938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  40 . 5 =		2 . 50 =		7 . 30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4 . 70 =		20 . 6 =		3 . 40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3 . 80 =		90 . 4 =		80 . 4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r>
              <a:rPr lang="cs-CZ" sz="4000" dirty="0" smtClean="0"/>
              <a:t>6 </a:t>
            </a:r>
            <a:r>
              <a:rPr lang="cs-CZ" sz="4000" dirty="0" smtClean="0"/>
              <a:t>. </a:t>
            </a:r>
            <a:r>
              <a:rPr lang="cs-CZ" sz="4000" dirty="0" smtClean="0"/>
              <a:t>80 </a:t>
            </a:r>
            <a:r>
              <a:rPr lang="cs-CZ" sz="4000" dirty="0" smtClean="0"/>
              <a:t>=		8 . 40 =		5 . 70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5 . 90 =		70 . 6 =		8 . 30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r>
              <a:rPr lang="cs-CZ" sz="4000" dirty="0" smtClean="0"/>
              <a:t>7 </a:t>
            </a:r>
            <a:r>
              <a:rPr lang="cs-CZ" sz="4000" dirty="0" smtClean="0"/>
              <a:t>. 80 =		5 . 60 =		60 . 8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8 . 50 =		8 . 70 =		9 . 60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313908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příkladů: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40 . 5 </a:t>
            </a:r>
            <a:r>
              <a:rPr lang="cs-CZ" dirty="0" smtClean="0"/>
              <a:t>= 200</a:t>
            </a:r>
            <a:r>
              <a:rPr lang="cs-CZ" dirty="0" smtClean="0"/>
              <a:t>	</a:t>
            </a:r>
            <a:r>
              <a:rPr lang="cs-CZ" dirty="0" smtClean="0"/>
              <a:t>2 </a:t>
            </a:r>
            <a:r>
              <a:rPr lang="cs-CZ" dirty="0" smtClean="0"/>
              <a:t>. 50 </a:t>
            </a:r>
            <a:r>
              <a:rPr lang="cs-CZ" dirty="0" smtClean="0"/>
              <a:t>= 100</a:t>
            </a:r>
            <a:r>
              <a:rPr lang="cs-CZ" dirty="0" smtClean="0"/>
              <a:t>	</a:t>
            </a:r>
            <a:r>
              <a:rPr lang="cs-CZ" dirty="0" smtClean="0"/>
              <a:t>7 </a:t>
            </a:r>
            <a:r>
              <a:rPr lang="cs-CZ" dirty="0" smtClean="0"/>
              <a:t>. 30 </a:t>
            </a:r>
            <a:r>
              <a:rPr lang="cs-CZ" dirty="0" smtClean="0"/>
              <a:t>= 210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4 . 70 </a:t>
            </a:r>
            <a:r>
              <a:rPr lang="cs-CZ" dirty="0" smtClean="0"/>
              <a:t>= 280</a:t>
            </a:r>
            <a:r>
              <a:rPr lang="cs-CZ" dirty="0" smtClean="0"/>
              <a:t>	</a:t>
            </a:r>
            <a:r>
              <a:rPr lang="cs-CZ" dirty="0" smtClean="0"/>
              <a:t>20 </a:t>
            </a:r>
            <a:r>
              <a:rPr lang="cs-CZ" dirty="0" smtClean="0"/>
              <a:t>. 6 </a:t>
            </a:r>
            <a:r>
              <a:rPr lang="cs-CZ" dirty="0" smtClean="0"/>
              <a:t>= 120</a:t>
            </a:r>
            <a:r>
              <a:rPr lang="cs-CZ" dirty="0" smtClean="0"/>
              <a:t>	</a:t>
            </a:r>
            <a:r>
              <a:rPr lang="cs-CZ" dirty="0" smtClean="0"/>
              <a:t>3 </a:t>
            </a:r>
            <a:r>
              <a:rPr lang="cs-CZ" dirty="0" smtClean="0"/>
              <a:t>. 40 </a:t>
            </a:r>
            <a:r>
              <a:rPr lang="cs-CZ" dirty="0" smtClean="0"/>
              <a:t>= 120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3 . 80 </a:t>
            </a:r>
            <a:r>
              <a:rPr lang="cs-CZ" dirty="0" smtClean="0"/>
              <a:t>= 240</a:t>
            </a:r>
            <a:r>
              <a:rPr lang="cs-CZ" dirty="0" smtClean="0"/>
              <a:t>	</a:t>
            </a:r>
            <a:r>
              <a:rPr lang="cs-CZ" dirty="0" smtClean="0"/>
              <a:t>90 </a:t>
            </a:r>
            <a:r>
              <a:rPr lang="cs-CZ" dirty="0" smtClean="0"/>
              <a:t>. 4 </a:t>
            </a:r>
            <a:r>
              <a:rPr lang="cs-CZ" dirty="0" smtClean="0"/>
              <a:t>= 360</a:t>
            </a:r>
            <a:r>
              <a:rPr lang="cs-CZ" dirty="0" smtClean="0"/>
              <a:t>	</a:t>
            </a:r>
            <a:r>
              <a:rPr lang="cs-CZ" dirty="0" smtClean="0"/>
              <a:t>80 </a:t>
            </a:r>
            <a:r>
              <a:rPr lang="cs-CZ" dirty="0" smtClean="0"/>
              <a:t>. 4 </a:t>
            </a:r>
            <a:r>
              <a:rPr lang="cs-CZ" dirty="0" smtClean="0"/>
              <a:t>= 320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/>
              <a:t>6 </a:t>
            </a:r>
            <a:r>
              <a:rPr lang="cs-CZ" dirty="0" smtClean="0"/>
              <a:t>. </a:t>
            </a:r>
            <a:r>
              <a:rPr lang="cs-CZ" dirty="0" smtClean="0"/>
              <a:t>80 = 480</a:t>
            </a:r>
            <a:r>
              <a:rPr lang="cs-CZ" dirty="0" smtClean="0"/>
              <a:t>	</a:t>
            </a:r>
            <a:r>
              <a:rPr lang="cs-CZ" dirty="0" smtClean="0"/>
              <a:t>8 </a:t>
            </a:r>
            <a:r>
              <a:rPr lang="cs-CZ" dirty="0" smtClean="0"/>
              <a:t>. 40 </a:t>
            </a:r>
            <a:r>
              <a:rPr lang="cs-CZ" dirty="0" smtClean="0"/>
              <a:t>= 320</a:t>
            </a:r>
            <a:r>
              <a:rPr lang="cs-CZ" dirty="0" smtClean="0"/>
              <a:t>	</a:t>
            </a:r>
            <a:r>
              <a:rPr lang="cs-CZ" dirty="0" smtClean="0"/>
              <a:t>5 </a:t>
            </a:r>
            <a:r>
              <a:rPr lang="cs-CZ" dirty="0" smtClean="0"/>
              <a:t>. 70 </a:t>
            </a:r>
            <a:r>
              <a:rPr lang="cs-CZ" dirty="0" smtClean="0"/>
              <a:t>= 350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5 . 90 </a:t>
            </a:r>
            <a:r>
              <a:rPr lang="cs-CZ" dirty="0" smtClean="0"/>
              <a:t>= 450</a:t>
            </a:r>
            <a:r>
              <a:rPr lang="cs-CZ" dirty="0" smtClean="0"/>
              <a:t>	</a:t>
            </a:r>
            <a:r>
              <a:rPr lang="cs-CZ" dirty="0" smtClean="0"/>
              <a:t>70 </a:t>
            </a:r>
            <a:r>
              <a:rPr lang="cs-CZ" dirty="0" smtClean="0"/>
              <a:t>. 6 </a:t>
            </a:r>
            <a:r>
              <a:rPr lang="cs-CZ" dirty="0" smtClean="0"/>
              <a:t>= 420</a:t>
            </a:r>
            <a:r>
              <a:rPr lang="cs-CZ" dirty="0" smtClean="0"/>
              <a:t>	</a:t>
            </a:r>
            <a:r>
              <a:rPr lang="cs-CZ" dirty="0" smtClean="0"/>
              <a:t>8 </a:t>
            </a:r>
            <a:r>
              <a:rPr lang="cs-CZ" dirty="0" smtClean="0"/>
              <a:t>. 30 </a:t>
            </a:r>
            <a:r>
              <a:rPr lang="cs-CZ" dirty="0" smtClean="0"/>
              <a:t>= 240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/>
              <a:t>7 </a:t>
            </a:r>
            <a:r>
              <a:rPr lang="cs-CZ" dirty="0" smtClean="0"/>
              <a:t>. 80 </a:t>
            </a:r>
            <a:r>
              <a:rPr lang="cs-CZ" dirty="0" smtClean="0"/>
              <a:t>= 560</a:t>
            </a:r>
            <a:r>
              <a:rPr lang="cs-CZ" dirty="0" smtClean="0"/>
              <a:t>	</a:t>
            </a:r>
            <a:r>
              <a:rPr lang="cs-CZ" dirty="0" smtClean="0"/>
              <a:t>5 </a:t>
            </a:r>
            <a:r>
              <a:rPr lang="cs-CZ" dirty="0" smtClean="0"/>
              <a:t>. 60 </a:t>
            </a:r>
            <a:r>
              <a:rPr lang="cs-CZ" dirty="0" smtClean="0"/>
              <a:t>= 300</a:t>
            </a:r>
            <a:r>
              <a:rPr lang="cs-CZ" dirty="0" smtClean="0"/>
              <a:t>	</a:t>
            </a:r>
            <a:r>
              <a:rPr lang="cs-CZ" dirty="0" smtClean="0"/>
              <a:t>60 </a:t>
            </a:r>
            <a:r>
              <a:rPr lang="cs-CZ" dirty="0" smtClean="0"/>
              <a:t>. 8 </a:t>
            </a:r>
            <a:r>
              <a:rPr lang="cs-CZ" dirty="0" smtClean="0"/>
              <a:t>= 480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8 . 50 </a:t>
            </a:r>
            <a:r>
              <a:rPr lang="cs-CZ" dirty="0" smtClean="0"/>
              <a:t>= 400</a:t>
            </a:r>
            <a:r>
              <a:rPr lang="cs-CZ" dirty="0" smtClean="0"/>
              <a:t>	</a:t>
            </a:r>
            <a:r>
              <a:rPr lang="cs-CZ" dirty="0" smtClean="0"/>
              <a:t>8 </a:t>
            </a:r>
            <a:r>
              <a:rPr lang="cs-CZ" dirty="0" smtClean="0"/>
              <a:t>. 70 </a:t>
            </a:r>
            <a:r>
              <a:rPr lang="cs-CZ" dirty="0" smtClean="0"/>
              <a:t>= 560</a:t>
            </a:r>
            <a:r>
              <a:rPr lang="cs-CZ" dirty="0" smtClean="0"/>
              <a:t>	</a:t>
            </a:r>
            <a:r>
              <a:rPr lang="cs-CZ" dirty="0" smtClean="0"/>
              <a:t>9 </a:t>
            </a:r>
            <a:r>
              <a:rPr lang="cs-CZ" dirty="0" smtClean="0"/>
              <a:t>. 60 </a:t>
            </a:r>
            <a:r>
              <a:rPr lang="cs-CZ" dirty="0" smtClean="0"/>
              <a:t>= 540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71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Základní a Mateřská škola Bečváry, okres Kolín Autor: Mgr. Kateřina Venclová Datum tvorby: 4.11.2011 Název materiálu: VY_32_INOVACE_04_MATEMATIKA                 PRO 4. ROČNÍK_POČÍTÁME  S VELKÝMI ČÍSLY</vt:lpstr>
      <vt:lpstr>MATEMATIKA – 4. ročník</vt:lpstr>
      <vt:lpstr>Vypočítejte příklady:</vt:lpstr>
      <vt:lpstr>Řešení příkladů: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 ročník</dc:title>
  <dc:creator>pc</dc:creator>
  <cp:lastModifiedBy>Venclovi</cp:lastModifiedBy>
  <cp:revision>9</cp:revision>
  <dcterms:created xsi:type="dcterms:W3CDTF">2011-03-20T19:09:14Z</dcterms:created>
  <dcterms:modified xsi:type="dcterms:W3CDTF">2012-11-07T20:10:09Z</dcterms:modified>
</cp:coreProperties>
</file>