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5" r:id="rId4"/>
    <p:sldId id="264" r:id="rId5"/>
    <p:sldId id="263" r:id="rId6"/>
    <p:sldId id="266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77" autoAdjust="0"/>
    <p:restoredTop sz="94918" autoAdjust="0"/>
  </p:normalViewPr>
  <p:slideViewPr>
    <p:cSldViewPr>
      <p:cViewPr>
        <p:scale>
          <a:sx n="60" d="100"/>
          <a:sy n="60" d="100"/>
        </p:scale>
        <p:origin x="-1722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VY_32_INOVACE_18_Čj-Slova příbuzná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Význam slov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9A09525-CF21-4991-A6DF-C865CE2394C4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51FECC0A-37D1-4D81-B8FF-A27084298DD1}">
      <dgm:prSet phldrT="[Text]"/>
      <dgm:spPr/>
      <dgm:t>
        <a:bodyPr/>
        <a:lstStyle/>
        <a:p>
          <a:r>
            <a:rPr lang="cs-CZ" dirty="0" err="1" smtClean="0"/>
            <a:t>jezd</a:t>
          </a:r>
          <a:endParaRPr lang="cs-CZ" dirty="0"/>
        </a:p>
      </dgm:t>
    </dgm:pt>
    <dgm:pt modelId="{0C270608-068E-4FD6-BE2D-7516D2B75CDB}" type="parTrans" cxnId="{663D2991-7C4D-4BD5-A958-3142300BC5A1}">
      <dgm:prSet/>
      <dgm:spPr/>
      <dgm:t>
        <a:bodyPr/>
        <a:lstStyle/>
        <a:p>
          <a:endParaRPr lang="cs-CZ"/>
        </a:p>
      </dgm:t>
    </dgm:pt>
    <dgm:pt modelId="{88235D98-4D55-43B5-AE43-2E0270CFE9A5}" type="sibTrans" cxnId="{663D2991-7C4D-4BD5-A958-3142300BC5A1}">
      <dgm:prSet/>
      <dgm:spPr/>
      <dgm:t>
        <a:bodyPr/>
        <a:lstStyle/>
        <a:p>
          <a:endParaRPr lang="cs-CZ"/>
        </a:p>
      </dgm:t>
    </dgm:pt>
    <dgm:pt modelId="{1E0EC6EF-F934-418E-9BCE-2F2D6FA80CAF}">
      <dgm:prSet phldrT="[Text]"/>
      <dgm:spPr/>
      <dgm:t>
        <a:bodyPr/>
        <a:lstStyle/>
        <a:p>
          <a:r>
            <a:rPr lang="cs-CZ" dirty="0" smtClean="0"/>
            <a:t>zá-</a:t>
          </a:r>
          <a:endParaRPr lang="cs-CZ" dirty="0"/>
        </a:p>
      </dgm:t>
    </dgm:pt>
    <dgm:pt modelId="{7CC29002-3D9B-46D9-AA94-7F850EC16F69}" type="parTrans" cxnId="{26D5612E-1DC1-4324-A95E-AF47DA2A46C1}">
      <dgm:prSet/>
      <dgm:spPr/>
      <dgm:t>
        <a:bodyPr/>
        <a:lstStyle/>
        <a:p>
          <a:endParaRPr lang="cs-CZ"/>
        </a:p>
      </dgm:t>
    </dgm:pt>
    <dgm:pt modelId="{6DB0A7F3-AFB1-4B3C-A0AA-8605B5C5213C}" type="sibTrans" cxnId="{26D5612E-1DC1-4324-A95E-AF47DA2A46C1}">
      <dgm:prSet/>
      <dgm:spPr/>
      <dgm:t>
        <a:bodyPr/>
        <a:lstStyle/>
        <a:p>
          <a:endParaRPr lang="cs-CZ"/>
        </a:p>
      </dgm:t>
    </dgm:pt>
    <dgm:pt modelId="{F8A974DC-D929-4E5E-9B59-7A183777FA2D}">
      <dgm:prSet phldrT="[Text]"/>
      <dgm:spPr/>
      <dgm:t>
        <a:bodyPr/>
        <a:lstStyle/>
        <a:p>
          <a:r>
            <a:rPr lang="cs-CZ" dirty="0" smtClean="0"/>
            <a:t>pře-</a:t>
          </a:r>
          <a:endParaRPr lang="cs-CZ" dirty="0"/>
        </a:p>
      </dgm:t>
    </dgm:pt>
    <dgm:pt modelId="{D7B467B1-35CC-4FEB-A353-FD4AFF912D41}" type="parTrans" cxnId="{B666FBFC-2CCA-4E01-9E1A-E9A5A0ACCDC0}">
      <dgm:prSet/>
      <dgm:spPr/>
      <dgm:t>
        <a:bodyPr/>
        <a:lstStyle/>
        <a:p>
          <a:endParaRPr lang="cs-CZ"/>
        </a:p>
      </dgm:t>
    </dgm:pt>
    <dgm:pt modelId="{44BB9553-852D-418F-92DE-764EBCE9B498}" type="sibTrans" cxnId="{B666FBFC-2CCA-4E01-9E1A-E9A5A0ACCDC0}">
      <dgm:prSet/>
      <dgm:spPr/>
      <dgm:t>
        <a:bodyPr/>
        <a:lstStyle/>
        <a:p>
          <a:endParaRPr lang="cs-CZ"/>
        </a:p>
      </dgm:t>
    </dgm:pt>
    <dgm:pt modelId="{BE782846-FBA4-480F-B877-1404BFEAC041}">
      <dgm:prSet phldrT="[Text]"/>
      <dgm:spPr/>
      <dgm:t>
        <a:bodyPr/>
        <a:lstStyle/>
        <a:p>
          <a:r>
            <a:rPr lang="cs-CZ" dirty="0" smtClean="0"/>
            <a:t>do-</a:t>
          </a:r>
          <a:endParaRPr lang="cs-CZ" dirty="0"/>
        </a:p>
      </dgm:t>
    </dgm:pt>
    <dgm:pt modelId="{9AA77A11-7A6D-4CB7-BDA3-D67FBDE5780F}" type="parTrans" cxnId="{70A206B8-DAD7-4A4C-BD77-71EC92930B15}">
      <dgm:prSet/>
      <dgm:spPr/>
      <dgm:t>
        <a:bodyPr/>
        <a:lstStyle/>
        <a:p>
          <a:endParaRPr lang="cs-CZ"/>
        </a:p>
      </dgm:t>
    </dgm:pt>
    <dgm:pt modelId="{5D0CF23B-FE72-4ED7-9409-8BADA2ADB1DE}" type="sibTrans" cxnId="{70A206B8-DAD7-4A4C-BD77-71EC92930B15}">
      <dgm:prSet/>
      <dgm:spPr/>
      <dgm:t>
        <a:bodyPr/>
        <a:lstStyle/>
        <a:p>
          <a:endParaRPr lang="cs-CZ"/>
        </a:p>
      </dgm:t>
    </dgm:pt>
    <dgm:pt modelId="{242C5AE4-3B20-4302-87BF-02B3114A987D}">
      <dgm:prSet phldrT="[Text]"/>
      <dgm:spPr/>
      <dgm:t>
        <a:bodyPr/>
        <a:lstStyle/>
        <a:p>
          <a:r>
            <a:rPr lang="cs-CZ" dirty="0" smtClean="0"/>
            <a:t>pří-</a:t>
          </a:r>
          <a:endParaRPr lang="cs-CZ" dirty="0"/>
        </a:p>
      </dgm:t>
    </dgm:pt>
    <dgm:pt modelId="{5223BA05-8DE0-4DD4-8A58-AD408BEA2FA8}" type="parTrans" cxnId="{10B65881-2B5E-4123-87E7-00290648257B}">
      <dgm:prSet/>
      <dgm:spPr/>
      <dgm:t>
        <a:bodyPr/>
        <a:lstStyle/>
        <a:p>
          <a:endParaRPr lang="cs-CZ"/>
        </a:p>
      </dgm:t>
    </dgm:pt>
    <dgm:pt modelId="{4ECD219E-7985-49C8-8B13-FB3C2A678503}" type="sibTrans" cxnId="{10B65881-2B5E-4123-87E7-00290648257B}">
      <dgm:prSet/>
      <dgm:spPr/>
      <dgm:t>
        <a:bodyPr/>
        <a:lstStyle/>
        <a:p>
          <a:endParaRPr lang="cs-CZ"/>
        </a:p>
      </dgm:t>
    </dgm:pt>
    <dgm:pt modelId="{539D1091-5BC9-471A-B358-767245B7C1A6}">
      <dgm:prSet phldrT="[Text]"/>
      <dgm:spPr/>
      <dgm:t>
        <a:bodyPr/>
        <a:lstStyle/>
        <a:p>
          <a:r>
            <a:rPr lang="cs-CZ" dirty="0" err="1" smtClean="0"/>
            <a:t>vý</a:t>
          </a:r>
          <a:r>
            <a:rPr lang="cs-CZ" dirty="0" smtClean="0"/>
            <a:t>-</a:t>
          </a:r>
          <a:endParaRPr lang="cs-CZ" dirty="0"/>
        </a:p>
      </dgm:t>
    </dgm:pt>
    <dgm:pt modelId="{E77680DF-535B-4CD5-838C-CA578FAD48DA}" type="parTrans" cxnId="{BB660B0C-CE99-4FBF-95F7-F5EF9463255F}">
      <dgm:prSet/>
      <dgm:spPr/>
      <dgm:t>
        <a:bodyPr/>
        <a:lstStyle/>
        <a:p>
          <a:endParaRPr lang="cs-CZ"/>
        </a:p>
      </dgm:t>
    </dgm:pt>
    <dgm:pt modelId="{40E78C88-1372-4D1D-AD86-AD9220EBFABF}" type="sibTrans" cxnId="{BB660B0C-CE99-4FBF-95F7-F5EF9463255F}">
      <dgm:prSet/>
      <dgm:spPr/>
      <dgm:t>
        <a:bodyPr/>
        <a:lstStyle/>
        <a:p>
          <a:endParaRPr lang="cs-CZ"/>
        </a:p>
      </dgm:t>
    </dgm:pt>
    <dgm:pt modelId="{52F62EB1-D21F-432B-8517-62378E88CCCB}">
      <dgm:prSet phldrT="[Text]"/>
      <dgm:spPr/>
      <dgm:t>
        <a:bodyPr/>
        <a:lstStyle/>
        <a:p>
          <a:r>
            <a:rPr lang="cs-CZ" dirty="0" smtClean="0"/>
            <a:t>od-</a:t>
          </a:r>
          <a:endParaRPr lang="cs-CZ" dirty="0"/>
        </a:p>
      </dgm:t>
    </dgm:pt>
    <dgm:pt modelId="{D7DDA125-8845-4098-BA47-87E15B1E9321}" type="parTrans" cxnId="{EA033B38-8CB1-4136-B571-24CCD7D7825A}">
      <dgm:prSet/>
      <dgm:spPr/>
      <dgm:t>
        <a:bodyPr/>
        <a:lstStyle/>
        <a:p>
          <a:endParaRPr lang="cs-CZ"/>
        </a:p>
      </dgm:t>
    </dgm:pt>
    <dgm:pt modelId="{E5CFEFBA-B1E8-4733-AE93-5BE0A6D2C1FB}" type="sibTrans" cxnId="{EA033B38-8CB1-4136-B571-24CCD7D7825A}">
      <dgm:prSet/>
      <dgm:spPr/>
      <dgm:t>
        <a:bodyPr/>
        <a:lstStyle/>
        <a:p>
          <a:endParaRPr lang="cs-CZ"/>
        </a:p>
      </dgm:t>
    </dgm:pt>
    <dgm:pt modelId="{34A0AC27-A7E6-47FA-94B8-EB25969FFA4A}" type="pres">
      <dgm:prSet presAssocID="{B9A09525-CF21-4991-A6DF-C865CE2394C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F76343D-0C83-4E33-B46E-FBA6FEA72889}" type="pres">
      <dgm:prSet presAssocID="{51FECC0A-37D1-4D81-B8FF-A27084298DD1}" presName="centerShape" presStyleLbl="node0" presStyleIdx="0" presStyleCnt="1"/>
      <dgm:spPr/>
    </dgm:pt>
    <dgm:pt modelId="{9417A86E-2B72-44B5-9CCC-398F5BA6CA09}" type="pres">
      <dgm:prSet presAssocID="{1E0EC6EF-F934-418E-9BCE-2F2D6FA80CAF}" presName="node" presStyleLbl="node1" presStyleIdx="0" presStyleCnt="6">
        <dgm:presLayoutVars>
          <dgm:bulletEnabled val="1"/>
        </dgm:presLayoutVars>
      </dgm:prSet>
      <dgm:spPr/>
    </dgm:pt>
    <dgm:pt modelId="{9F86A761-D351-4781-AE92-D3982A806267}" type="pres">
      <dgm:prSet presAssocID="{1E0EC6EF-F934-418E-9BCE-2F2D6FA80CAF}" presName="dummy" presStyleCnt="0"/>
      <dgm:spPr/>
    </dgm:pt>
    <dgm:pt modelId="{FD6A9A3D-2D4E-44C4-AE5C-09CEB023BB4C}" type="pres">
      <dgm:prSet presAssocID="{6DB0A7F3-AFB1-4B3C-A0AA-8605B5C5213C}" presName="sibTrans" presStyleLbl="sibTrans2D1" presStyleIdx="0" presStyleCnt="6"/>
      <dgm:spPr/>
    </dgm:pt>
    <dgm:pt modelId="{90517361-A4BA-4953-B958-2EE753AD3774}" type="pres">
      <dgm:prSet presAssocID="{F8A974DC-D929-4E5E-9B59-7A183777FA2D}" presName="node" presStyleLbl="node1" presStyleIdx="1" presStyleCnt="6">
        <dgm:presLayoutVars>
          <dgm:bulletEnabled val="1"/>
        </dgm:presLayoutVars>
      </dgm:prSet>
      <dgm:spPr/>
    </dgm:pt>
    <dgm:pt modelId="{856F6239-59C3-4C22-952F-7C5FEBB2FA5E}" type="pres">
      <dgm:prSet presAssocID="{F8A974DC-D929-4E5E-9B59-7A183777FA2D}" presName="dummy" presStyleCnt="0"/>
      <dgm:spPr/>
    </dgm:pt>
    <dgm:pt modelId="{7484A6A4-1993-46DC-825C-A1CACCC834C4}" type="pres">
      <dgm:prSet presAssocID="{44BB9553-852D-418F-92DE-764EBCE9B498}" presName="sibTrans" presStyleLbl="sibTrans2D1" presStyleIdx="1" presStyleCnt="6"/>
      <dgm:spPr/>
    </dgm:pt>
    <dgm:pt modelId="{CEB7C13F-FB9B-4D9D-8EA7-B7811BCF0717}" type="pres">
      <dgm:prSet presAssocID="{BE782846-FBA4-480F-B877-1404BFEAC041}" presName="node" presStyleLbl="node1" presStyleIdx="2" presStyleCnt="6">
        <dgm:presLayoutVars>
          <dgm:bulletEnabled val="1"/>
        </dgm:presLayoutVars>
      </dgm:prSet>
      <dgm:spPr/>
    </dgm:pt>
    <dgm:pt modelId="{9AE1BE4F-F446-4585-9FB2-391ED2B77D62}" type="pres">
      <dgm:prSet presAssocID="{BE782846-FBA4-480F-B877-1404BFEAC041}" presName="dummy" presStyleCnt="0"/>
      <dgm:spPr/>
    </dgm:pt>
    <dgm:pt modelId="{C2B37AA1-A336-4E2C-B8CA-7AD7E2BF0B63}" type="pres">
      <dgm:prSet presAssocID="{5D0CF23B-FE72-4ED7-9409-8BADA2ADB1DE}" presName="sibTrans" presStyleLbl="sibTrans2D1" presStyleIdx="2" presStyleCnt="6"/>
      <dgm:spPr/>
    </dgm:pt>
    <dgm:pt modelId="{F31EDB7B-C554-4FA7-980F-147C8A67D39F}" type="pres">
      <dgm:prSet presAssocID="{242C5AE4-3B20-4302-87BF-02B3114A987D}" presName="node" presStyleLbl="node1" presStyleIdx="3" presStyleCnt="6">
        <dgm:presLayoutVars>
          <dgm:bulletEnabled val="1"/>
        </dgm:presLayoutVars>
      </dgm:prSet>
      <dgm:spPr/>
    </dgm:pt>
    <dgm:pt modelId="{79923979-87CC-4595-A069-0A1290953F04}" type="pres">
      <dgm:prSet presAssocID="{242C5AE4-3B20-4302-87BF-02B3114A987D}" presName="dummy" presStyleCnt="0"/>
      <dgm:spPr/>
    </dgm:pt>
    <dgm:pt modelId="{337F0CA6-673D-4819-9D4E-1615AC731B20}" type="pres">
      <dgm:prSet presAssocID="{4ECD219E-7985-49C8-8B13-FB3C2A678503}" presName="sibTrans" presStyleLbl="sibTrans2D1" presStyleIdx="3" presStyleCnt="6"/>
      <dgm:spPr/>
    </dgm:pt>
    <dgm:pt modelId="{5009A644-E1AC-4F64-AE8F-51DE55042C84}" type="pres">
      <dgm:prSet presAssocID="{539D1091-5BC9-471A-B358-767245B7C1A6}" presName="node" presStyleLbl="node1" presStyleIdx="4" presStyleCnt="6">
        <dgm:presLayoutVars>
          <dgm:bulletEnabled val="1"/>
        </dgm:presLayoutVars>
      </dgm:prSet>
      <dgm:spPr/>
    </dgm:pt>
    <dgm:pt modelId="{A7C81AC4-55FE-4D8E-9D2B-B6B012262AA0}" type="pres">
      <dgm:prSet presAssocID="{539D1091-5BC9-471A-B358-767245B7C1A6}" presName="dummy" presStyleCnt="0"/>
      <dgm:spPr/>
    </dgm:pt>
    <dgm:pt modelId="{964D2620-606D-400D-A5C9-4FBD965C6FE6}" type="pres">
      <dgm:prSet presAssocID="{40E78C88-1372-4D1D-AD86-AD9220EBFABF}" presName="sibTrans" presStyleLbl="sibTrans2D1" presStyleIdx="4" presStyleCnt="6"/>
      <dgm:spPr/>
    </dgm:pt>
    <dgm:pt modelId="{8E8B2D46-376F-4B1F-8D6B-83B51D8337F6}" type="pres">
      <dgm:prSet presAssocID="{52F62EB1-D21F-432B-8517-62378E88CCCB}" presName="node" presStyleLbl="node1" presStyleIdx="5" presStyleCnt="6">
        <dgm:presLayoutVars>
          <dgm:bulletEnabled val="1"/>
        </dgm:presLayoutVars>
      </dgm:prSet>
      <dgm:spPr/>
    </dgm:pt>
    <dgm:pt modelId="{5C039026-D9D3-4067-B39F-386ABB516898}" type="pres">
      <dgm:prSet presAssocID="{52F62EB1-D21F-432B-8517-62378E88CCCB}" presName="dummy" presStyleCnt="0"/>
      <dgm:spPr/>
    </dgm:pt>
    <dgm:pt modelId="{C083D4DF-28DC-435C-83B8-81AB42E528DE}" type="pres">
      <dgm:prSet presAssocID="{E5CFEFBA-B1E8-4733-AE93-5BE0A6D2C1FB}" presName="sibTrans" presStyleLbl="sibTrans2D1" presStyleIdx="5" presStyleCnt="6"/>
      <dgm:spPr/>
    </dgm:pt>
  </dgm:ptLst>
  <dgm:cxnLst>
    <dgm:cxn modelId="{B35184E3-9C03-4753-85FD-2B9FE515417D}" type="presOf" srcId="{5D0CF23B-FE72-4ED7-9409-8BADA2ADB1DE}" destId="{C2B37AA1-A336-4E2C-B8CA-7AD7E2BF0B63}" srcOrd="0" destOrd="0" presId="urn:microsoft.com/office/officeart/2005/8/layout/radial6"/>
    <dgm:cxn modelId="{EEE5BC7F-EE63-4BE0-95CB-8D9AFF90B5D3}" type="presOf" srcId="{51FECC0A-37D1-4D81-B8FF-A27084298DD1}" destId="{4F76343D-0C83-4E33-B46E-FBA6FEA72889}" srcOrd="0" destOrd="0" presId="urn:microsoft.com/office/officeart/2005/8/layout/radial6"/>
    <dgm:cxn modelId="{EA033B38-8CB1-4136-B571-24CCD7D7825A}" srcId="{51FECC0A-37D1-4D81-B8FF-A27084298DD1}" destId="{52F62EB1-D21F-432B-8517-62378E88CCCB}" srcOrd="5" destOrd="0" parTransId="{D7DDA125-8845-4098-BA47-87E15B1E9321}" sibTransId="{E5CFEFBA-B1E8-4733-AE93-5BE0A6D2C1FB}"/>
    <dgm:cxn modelId="{652C4209-C7BD-4F13-A57A-891921B66E22}" type="presOf" srcId="{40E78C88-1372-4D1D-AD86-AD9220EBFABF}" destId="{964D2620-606D-400D-A5C9-4FBD965C6FE6}" srcOrd="0" destOrd="0" presId="urn:microsoft.com/office/officeart/2005/8/layout/radial6"/>
    <dgm:cxn modelId="{8B692D0E-0D9A-4B39-A571-95DBEA369FCD}" type="presOf" srcId="{E5CFEFBA-B1E8-4733-AE93-5BE0A6D2C1FB}" destId="{C083D4DF-28DC-435C-83B8-81AB42E528DE}" srcOrd="0" destOrd="0" presId="urn:microsoft.com/office/officeart/2005/8/layout/radial6"/>
    <dgm:cxn modelId="{70A206B8-DAD7-4A4C-BD77-71EC92930B15}" srcId="{51FECC0A-37D1-4D81-B8FF-A27084298DD1}" destId="{BE782846-FBA4-480F-B877-1404BFEAC041}" srcOrd="2" destOrd="0" parTransId="{9AA77A11-7A6D-4CB7-BDA3-D67FBDE5780F}" sibTransId="{5D0CF23B-FE72-4ED7-9409-8BADA2ADB1DE}"/>
    <dgm:cxn modelId="{FE59C294-8AA0-46D3-A2CC-A23834D7DC03}" type="presOf" srcId="{F8A974DC-D929-4E5E-9B59-7A183777FA2D}" destId="{90517361-A4BA-4953-B958-2EE753AD3774}" srcOrd="0" destOrd="0" presId="urn:microsoft.com/office/officeart/2005/8/layout/radial6"/>
    <dgm:cxn modelId="{5D7D4ED8-2817-4525-9A16-95F5699E2C79}" type="presOf" srcId="{6DB0A7F3-AFB1-4B3C-A0AA-8605B5C5213C}" destId="{FD6A9A3D-2D4E-44C4-AE5C-09CEB023BB4C}" srcOrd="0" destOrd="0" presId="urn:microsoft.com/office/officeart/2005/8/layout/radial6"/>
    <dgm:cxn modelId="{EF2D00EB-A58D-492C-9A55-B2A7FF81856F}" type="presOf" srcId="{52F62EB1-D21F-432B-8517-62378E88CCCB}" destId="{8E8B2D46-376F-4B1F-8D6B-83B51D8337F6}" srcOrd="0" destOrd="0" presId="urn:microsoft.com/office/officeart/2005/8/layout/radial6"/>
    <dgm:cxn modelId="{D4A9FD3A-CAD0-48BE-A97D-97E64F549E16}" type="presOf" srcId="{242C5AE4-3B20-4302-87BF-02B3114A987D}" destId="{F31EDB7B-C554-4FA7-980F-147C8A67D39F}" srcOrd="0" destOrd="0" presId="urn:microsoft.com/office/officeart/2005/8/layout/radial6"/>
    <dgm:cxn modelId="{663D2991-7C4D-4BD5-A958-3142300BC5A1}" srcId="{B9A09525-CF21-4991-A6DF-C865CE2394C4}" destId="{51FECC0A-37D1-4D81-B8FF-A27084298DD1}" srcOrd="0" destOrd="0" parTransId="{0C270608-068E-4FD6-BE2D-7516D2B75CDB}" sibTransId="{88235D98-4D55-43B5-AE43-2E0270CFE9A5}"/>
    <dgm:cxn modelId="{B666FBFC-2CCA-4E01-9E1A-E9A5A0ACCDC0}" srcId="{51FECC0A-37D1-4D81-B8FF-A27084298DD1}" destId="{F8A974DC-D929-4E5E-9B59-7A183777FA2D}" srcOrd="1" destOrd="0" parTransId="{D7B467B1-35CC-4FEB-A353-FD4AFF912D41}" sibTransId="{44BB9553-852D-418F-92DE-764EBCE9B498}"/>
    <dgm:cxn modelId="{26D5612E-1DC1-4324-A95E-AF47DA2A46C1}" srcId="{51FECC0A-37D1-4D81-B8FF-A27084298DD1}" destId="{1E0EC6EF-F934-418E-9BCE-2F2D6FA80CAF}" srcOrd="0" destOrd="0" parTransId="{7CC29002-3D9B-46D9-AA94-7F850EC16F69}" sibTransId="{6DB0A7F3-AFB1-4B3C-A0AA-8605B5C5213C}"/>
    <dgm:cxn modelId="{EC2A95D3-36B8-48ED-8753-08922D3EB4CC}" type="presOf" srcId="{539D1091-5BC9-471A-B358-767245B7C1A6}" destId="{5009A644-E1AC-4F64-AE8F-51DE55042C84}" srcOrd="0" destOrd="0" presId="urn:microsoft.com/office/officeart/2005/8/layout/radial6"/>
    <dgm:cxn modelId="{10B65881-2B5E-4123-87E7-00290648257B}" srcId="{51FECC0A-37D1-4D81-B8FF-A27084298DD1}" destId="{242C5AE4-3B20-4302-87BF-02B3114A987D}" srcOrd="3" destOrd="0" parTransId="{5223BA05-8DE0-4DD4-8A58-AD408BEA2FA8}" sibTransId="{4ECD219E-7985-49C8-8B13-FB3C2A678503}"/>
    <dgm:cxn modelId="{18D46A83-D654-4E38-82B9-D2D7E3210F73}" type="presOf" srcId="{BE782846-FBA4-480F-B877-1404BFEAC041}" destId="{CEB7C13F-FB9B-4D9D-8EA7-B7811BCF0717}" srcOrd="0" destOrd="0" presId="urn:microsoft.com/office/officeart/2005/8/layout/radial6"/>
    <dgm:cxn modelId="{0BB57C38-75FD-432A-BB1E-984D2402BABB}" type="presOf" srcId="{B9A09525-CF21-4991-A6DF-C865CE2394C4}" destId="{34A0AC27-A7E6-47FA-94B8-EB25969FFA4A}" srcOrd="0" destOrd="0" presId="urn:microsoft.com/office/officeart/2005/8/layout/radial6"/>
    <dgm:cxn modelId="{6A11B201-4E96-46DB-BFBF-34CCDCCFD696}" type="presOf" srcId="{4ECD219E-7985-49C8-8B13-FB3C2A678503}" destId="{337F0CA6-673D-4819-9D4E-1615AC731B20}" srcOrd="0" destOrd="0" presId="urn:microsoft.com/office/officeart/2005/8/layout/radial6"/>
    <dgm:cxn modelId="{BB660B0C-CE99-4FBF-95F7-F5EF9463255F}" srcId="{51FECC0A-37D1-4D81-B8FF-A27084298DD1}" destId="{539D1091-5BC9-471A-B358-767245B7C1A6}" srcOrd="4" destOrd="0" parTransId="{E77680DF-535B-4CD5-838C-CA578FAD48DA}" sibTransId="{40E78C88-1372-4D1D-AD86-AD9220EBFABF}"/>
    <dgm:cxn modelId="{D11458BE-B6E2-456E-89A3-E2DA9BC8C3A6}" type="presOf" srcId="{1E0EC6EF-F934-418E-9BCE-2F2D6FA80CAF}" destId="{9417A86E-2B72-44B5-9CCC-398F5BA6CA09}" srcOrd="0" destOrd="0" presId="urn:microsoft.com/office/officeart/2005/8/layout/radial6"/>
    <dgm:cxn modelId="{9DD753BC-FB37-4A65-A408-9876A603240F}" type="presOf" srcId="{44BB9553-852D-418F-92DE-764EBCE9B498}" destId="{7484A6A4-1993-46DC-825C-A1CACCC834C4}" srcOrd="0" destOrd="0" presId="urn:microsoft.com/office/officeart/2005/8/layout/radial6"/>
    <dgm:cxn modelId="{B9D050BE-BB51-4930-B146-06A50B253B0C}" type="presParOf" srcId="{34A0AC27-A7E6-47FA-94B8-EB25969FFA4A}" destId="{4F76343D-0C83-4E33-B46E-FBA6FEA72889}" srcOrd="0" destOrd="0" presId="urn:microsoft.com/office/officeart/2005/8/layout/radial6"/>
    <dgm:cxn modelId="{B19B1D62-8033-4DD6-8FC5-059F46E31048}" type="presParOf" srcId="{34A0AC27-A7E6-47FA-94B8-EB25969FFA4A}" destId="{9417A86E-2B72-44B5-9CCC-398F5BA6CA09}" srcOrd="1" destOrd="0" presId="urn:microsoft.com/office/officeart/2005/8/layout/radial6"/>
    <dgm:cxn modelId="{AE8BB5F2-26A8-4D00-BDB0-30BA16BAA693}" type="presParOf" srcId="{34A0AC27-A7E6-47FA-94B8-EB25969FFA4A}" destId="{9F86A761-D351-4781-AE92-D3982A806267}" srcOrd="2" destOrd="0" presId="urn:microsoft.com/office/officeart/2005/8/layout/radial6"/>
    <dgm:cxn modelId="{E4EAFEA2-C61C-4AB2-8DFC-E3EECC4BE4CB}" type="presParOf" srcId="{34A0AC27-A7E6-47FA-94B8-EB25969FFA4A}" destId="{FD6A9A3D-2D4E-44C4-AE5C-09CEB023BB4C}" srcOrd="3" destOrd="0" presId="urn:microsoft.com/office/officeart/2005/8/layout/radial6"/>
    <dgm:cxn modelId="{2CA53E72-14C5-42A2-BDC4-F10F852F19E8}" type="presParOf" srcId="{34A0AC27-A7E6-47FA-94B8-EB25969FFA4A}" destId="{90517361-A4BA-4953-B958-2EE753AD3774}" srcOrd="4" destOrd="0" presId="urn:microsoft.com/office/officeart/2005/8/layout/radial6"/>
    <dgm:cxn modelId="{3BEBE147-B056-44F1-B400-23F1B7340364}" type="presParOf" srcId="{34A0AC27-A7E6-47FA-94B8-EB25969FFA4A}" destId="{856F6239-59C3-4C22-952F-7C5FEBB2FA5E}" srcOrd="5" destOrd="0" presId="urn:microsoft.com/office/officeart/2005/8/layout/radial6"/>
    <dgm:cxn modelId="{972F6AC0-8F47-4E41-891B-E82E5BD7B895}" type="presParOf" srcId="{34A0AC27-A7E6-47FA-94B8-EB25969FFA4A}" destId="{7484A6A4-1993-46DC-825C-A1CACCC834C4}" srcOrd="6" destOrd="0" presId="urn:microsoft.com/office/officeart/2005/8/layout/radial6"/>
    <dgm:cxn modelId="{BEF485AB-3E8C-4016-89FD-FD52904B8CBC}" type="presParOf" srcId="{34A0AC27-A7E6-47FA-94B8-EB25969FFA4A}" destId="{CEB7C13F-FB9B-4D9D-8EA7-B7811BCF0717}" srcOrd="7" destOrd="0" presId="urn:microsoft.com/office/officeart/2005/8/layout/radial6"/>
    <dgm:cxn modelId="{9FF350A8-F5AA-4A91-9FD3-902E29CE049B}" type="presParOf" srcId="{34A0AC27-A7E6-47FA-94B8-EB25969FFA4A}" destId="{9AE1BE4F-F446-4585-9FB2-391ED2B77D62}" srcOrd="8" destOrd="0" presId="urn:microsoft.com/office/officeart/2005/8/layout/radial6"/>
    <dgm:cxn modelId="{11DB57A2-353D-480C-9747-6EC8FBB14A1C}" type="presParOf" srcId="{34A0AC27-A7E6-47FA-94B8-EB25969FFA4A}" destId="{C2B37AA1-A336-4E2C-B8CA-7AD7E2BF0B63}" srcOrd="9" destOrd="0" presId="urn:microsoft.com/office/officeart/2005/8/layout/radial6"/>
    <dgm:cxn modelId="{C0B28A81-B7C9-48FF-835E-3ECD71555BA3}" type="presParOf" srcId="{34A0AC27-A7E6-47FA-94B8-EB25969FFA4A}" destId="{F31EDB7B-C554-4FA7-980F-147C8A67D39F}" srcOrd="10" destOrd="0" presId="urn:microsoft.com/office/officeart/2005/8/layout/radial6"/>
    <dgm:cxn modelId="{0833AA92-894F-438D-A190-51247C43CC5B}" type="presParOf" srcId="{34A0AC27-A7E6-47FA-94B8-EB25969FFA4A}" destId="{79923979-87CC-4595-A069-0A1290953F04}" srcOrd="11" destOrd="0" presId="urn:microsoft.com/office/officeart/2005/8/layout/radial6"/>
    <dgm:cxn modelId="{4411B15B-0C95-4656-A1EB-5BE1E682DFD0}" type="presParOf" srcId="{34A0AC27-A7E6-47FA-94B8-EB25969FFA4A}" destId="{337F0CA6-673D-4819-9D4E-1615AC731B20}" srcOrd="12" destOrd="0" presId="urn:microsoft.com/office/officeart/2005/8/layout/radial6"/>
    <dgm:cxn modelId="{42445923-B031-4B3F-A38A-5142D06EDBEC}" type="presParOf" srcId="{34A0AC27-A7E6-47FA-94B8-EB25969FFA4A}" destId="{5009A644-E1AC-4F64-AE8F-51DE55042C84}" srcOrd="13" destOrd="0" presId="urn:microsoft.com/office/officeart/2005/8/layout/radial6"/>
    <dgm:cxn modelId="{A9E85819-48C3-4403-8D06-73093E272BFB}" type="presParOf" srcId="{34A0AC27-A7E6-47FA-94B8-EB25969FFA4A}" destId="{A7C81AC4-55FE-4D8E-9D2B-B6B012262AA0}" srcOrd="14" destOrd="0" presId="urn:microsoft.com/office/officeart/2005/8/layout/radial6"/>
    <dgm:cxn modelId="{2C41263A-B091-4A32-9F34-02EBAE507C35}" type="presParOf" srcId="{34A0AC27-A7E6-47FA-94B8-EB25969FFA4A}" destId="{964D2620-606D-400D-A5C9-4FBD965C6FE6}" srcOrd="15" destOrd="0" presId="urn:microsoft.com/office/officeart/2005/8/layout/radial6"/>
    <dgm:cxn modelId="{223612EF-56E9-40C9-BD9E-A0C7729B191E}" type="presParOf" srcId="{34A0AC27-A7E6-47FA-94B8-EB25969FFA4A}" destId="{8E8B2D46-376F-4B1F-8D6B-83B51D8337F6}" srcOrd="16" destOrd="0" presId="urn:microsoft.com/office/officeart/2005/8/layout/radial6"/>
    <dgm:cxn modelId="{402CE038-4B48-4738-8B90-71D894618951}" type="presParOf" srcId="{34A0AC27-A7E6-47FA-94B8-EB25969FFA4A}" destId="{5C039026-D9D3-4067-B39F-386ABB516898}" srcOrd="17" destOrd="0" presId="urn:microsoft.com/office/officeart/2005/8/layout/radial6"/>
    <dgm:cxn modelId="{5C3E3A33-3E70-4254-8849-44F75E79E2B1}" type="presParOf" srcId="{34A0AC27-A7E6-47FA-94B8-EB25969FFA4A}" destId="{C083D4DF-28DC-435C-83B8-81AB42E528DE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9A09525-CF21-4991-A6DF-C865CE2394C4}" type="doc">
      <dgm:prSet loTypeId="urn:microsoft.com/office/officeart/2005/8/layout/radial6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cs-CZ"/>
        </a:p>
      </dgm:t>
    </dgm:pt>
    <dgm:pt modelId="{51FECC0A-37D1-4D81-B8FF-A27084298DD1}">
      <dgm:prSet phldrT="[Text]"/>
      <dgm:spPr/>
      <dgm:t>
        <a:bodyPr/>
        <a:lstStyle/>
        <a:p>
          <a:r>
            <a:rPr lang="cs-CZ" dirty="0" err="1" smtClean="0"/>
            <a:t>jezd</a:t>
          </a:r>
          <a:endParaRPr lang="cs-CZ" dirty="0" smtClean="0"/>
        </a:p>
        <a:p>
          <a:r>
            <a:rPr lang="cs-CZ" dirty="0" smtClean="0"/>
            <a:t>jízd</a:t>
          </a:r>
          <a:endParaRPr lang="cs-CZ" dirty="0"/>
        </a:p>
      </dgm:t>
    </dgm:pt>
    <dgm:pt modelId="{0C270608-068E-4FD6-BE2D-7516D2B75CDB}" type="parTrans" cxnId="{663D2991-7C4D-4BD5-A958-3142300BC5A1}">
      <dgm:prSet/>
      <dgm:spPr/>
      <dgm:t>
        <a:bodyPr/>
        <a:lstStyle/>
        <a:p>
          <a:endParaRPr lang="cs-CZ"/>
        </a:p>
      </dgm:t>
    </dgm:pt>
    <dgm:pt modelId="{88235D98-4D55-43B5-AE43-2E0270CFE9A5}" type="sibTrans" cxnId="{663D2991-7C4D-4BD5-A958-3142300BC5A1}">
      <dgm:prSet/>
      <dgm:spPr/>
      <dgm:t>
        <a:bodyPr/>
        <a:lstStyle/>
        <a:p>
          <a:endParaRPr lang="cs-CZ"/>
        </a:p>
      </dgm:t>
    </dgm:pt>
    <dgm:pt modelId="{1E0EC6EF-F934-418E-9BCE-2F2D6FA80CAF}">
      <dgm:prSet phldrT="[Text]"/>
      <dgm:spPr/>
      <dgm:t>
        <a:bodyPr/>
        <a:lstStyle/>
        <a:p>
          <a:r>
            <a:rPr lang="cs-CZ" dirty="0" smtClean="0"/>
            <a:t>-</a:t>
          </a:r>
          <a:r>
            <a:rPr lang="cs-CZ" dirty="0" err="1" smtClean="0"/>
            <a:t>ec</a:t>
          </a:r>
          <a:endParaRPr lang="cs-CZ" dirty="0"/>
        </a:p>
      </dgm:t>
    </dgm:pt>
    <dgm:pt modelId="{7CC29002-3D9B-46D9-AA94-7F850EC16F69}" type="parTrans" cxnId="{26D5612E-1DC1-4324-A95E-AF47DA2A46C1}">
      <dgm:prSet/>
      <dgm:spPr/>
      <dgm:t>
        <a:bodyPr/>
        <a:lstStyle/>
        <a:p>
          <a:endParaRPr lang="cs-CZ"/>
        </a:p>
      </dgm:t>
    </dgm:pt>
    <dgm:pt modelId="{6DB0A7F3-AFB1-4B3C-A0AA-8605B5C5213C}" type="sibTrans" cxnId="{26D5612E-1DC1-4324-A95E-AF47DA2A46C1}">
      <dgm:prSet/>
      <dgm:spPr/>
      <dgm:t>
        <a:bodyPr/>
        <a:lstStyle/>
        <a:p>
          <a:endParaRPr lang="cs-CZ"/>
        </a:p>
      </dgm:t>
    </dgm:pt>
    <dgm:pt modelId="{F8A974DC-D929-4E5E-9B59-7A183777FA2D}">
      <dgm:prSet phldrT="[Text]"/>
      <dgm:spPr/>
      <dgm:t>
        <a:bodyPr/>
        <a:lstStyle/>
        <a:p>
          <a:r>
            <a:rPr lang="cs-CZ" dirty="0" smtClean="0"/>
            <a:t>-</a:t>
          </a:r>
          <a:r>
            <a:rPr lang="cs-CZ" dirty="0" err="1" smtClean="0"/>
            <a:t>it</a:t>
          </a:r>
          <a:endParaRPr lang="cs-CZ" dirty="0"/>
        </a:p>
      </dgm:t>
    </dgm:pt>
    <dgm:pt modelId="{D7B467B1-35CC-4FEB-A353-FD4AFF912D41}" type="parTrans" cxnId="{B666FBFC-2CCA-4E01-9E1A-E9A5A0ACCDC0}">
      <dgm:prSet/>
      <dgm:spPr/>
      <dgm:t>
        <a:bodyPr/>
        <a:lstStyle/>
        <a:p>
          <a:endParaRPr lang="cs-CZ"/>
        </a:p>
      </dgm:t>
    </dgm:pt>
    <dgm:pt modelId="{44BB9553-852D-418F-92DE-764EBCE9B498}" type="sibTrans" cxnId="{B666FBFC-2CCA-4E01-9E1A-E9A5A0ACCDC0}">
      <dgm:prSet/>
      <dgm:spPr/>
      <dgm:t>
        <a:bodyPr/>
        <a:lstStyle/>
        <a:p>
          <a:endParaRPr lang="cs-CZ"/>
        </a:p>
      </dgm:t>
    </dgm:pt>
    <dgm:pt modelId="{BE782846-FBA4-480F-B877-1404BFEAC041}">
      <dgm:prSet phldrT="[Text]"/>
      <dgm:spPr/>
      <dgm:t>
        <a:bodyPr/>
        <a:lstStyle/>
        <a:p>
          <a:r>
            <a:rPr lang="cs-CZ" dirty="0" smtClean="0"/>
            <a:t>-a</a:t>
          </a:r>
          <a:endParaRPr lang="cs-CZ" dirty="0"/>
        </a:p>
      </dgm:t>
    </dgm:pt>
    <dgm:pt modelId="{9AA77A11-7A6D-4CB7-BDA3-D67FBDE5780F}" type="parTrans" cxnId="{70A206B8-DAD7-4A4C-BD77-71EC92930B15}">
      <dgm:prSet/>
      <dgm:spPr/>
      <dgm:t>
        <a:bodyPr/>
        <a:lstStyle/>
        <a:p>
          <a:endParaRPr lang="cs-CZ"/>
        </a:p>
      </dgm:t>
    </dgm:pt>
    <dgm:pt modelId="{5D0CF23B-FE72-4ED7-9409-8BADA2ADB1DE}" type="sibTrans" cxnId="{70A206B8-DAD7-4A4C-BD77-71EC92930B15}">
      <dgm:prSet/>
      <dgm:spPr/>
      <dgm:t>
        <a:bodyPr/>
        <a:lstStyle/>
        <a:p>
          <a:endParaRPr lang="cs-CZ"/>
        </a:p>
      </dgm:t>
    </dgm:pt>
    <dgm:pt modelId="{242C5AE4-3B20-4302-87BF-02B3114A987D}">
      <dgm:prSet phldrT="[Text]"/>
      <dgm:spPr/>
      <dgm:t>
        <a:bodyPr/>
        <a:lstStyle/>
        <a:p>
          <a:r>
            <a:rPr lang="cs-CZ" dirty="0" smtClean="0"/>
            <a:t>-ní</a:t>
          </a:r>
          <a:endParaRPr lang="cs-CZ" dirty="0"/>
        </a:p>
      </dgm:t>
    </dgm:pt>
    <dgm:pt modelId="{5223BA05-8DE0-4DD4-8A58-AD408BEA2FA8}" type="parTrans" cxnId="{10B65881-2B5E-4123-87E7-00290648257B}">
      <dgm:prSet/>
      <dgm:spPr/>
      <dgm:t>
        <a:bodyPr/>
        <a:lstStyle/>
        <a:p>
          <a:endParaRPr lang="cs-CZ"/>
        </a:p>
      </dgm:t>
    </dgm:pt>
    <dgm:pt modelId="{4ECD219E-7985-49C8-8B13-FB3C2A678503}" type="sibTrans" cxnId="{10B65881-2B5E-4123-87E7-00290648257B}">
      <dgm:prSet/>
      <dgm:spPr/>
      <dgm:t>
        <a:bodyPr/>
        <a:lstStyle/>
        <a:p>
          <a:endParaRPr lang="cs-CZ"/>
        </a:p>
      </dgm:t>
    </dgm:pt>
    <dgm:pt modelId="{539D1091-5BC9-471A-B358-767245B7C1A6}">
      <dgm:prSet phldrT="[Text]"/>
      <dgm:spPr/>
      <dgm:t>
        <a:bodyPr/>
        <a:lstStyle/>
        <a:p>
          <a:r>
            <a:rPr lang="cs-CZ" dirty="0" smtClean="0"/>
            <a:t>-</a:t>
          </a:r>
          <a:r>
            <a:rPr lang="cs-CZ" dirty="0" err="1" smtClean="0"/>
            <a:t>enka</a:t>
          </a:r>
          <a:endParaRPr lang="cs-CZ" dirty="0"/>
        </a:p>
      </dgm:t>
    </dgm:pt>
    <dgm:pt modelId="{E77680DF-535B-4CD5-838C-CA578FAD48DA}" type="parTrans" cxnId="{BB660B0C-CE99-4FBF-95F7-F5EF9463255F}">
      <dgm:prSet/>
      <dgm:spPr/>
      <dgm:t>
        <a:bodyPr/>
        <a:lstStyle/>
        <a:p>
          <a:endParaRPr lang="cs-CZ"/>
        </a:p>
      </dgm:t>
    </dgm:pt>
    <dgm:pt modelId="{40E78C88-1372-4D1D-AD86-AD9220EBFABF}" type="sibTrans" cxnId="{BB660B0C-CE99-4FBF-95F7-F5EF9463255F}">
      <dgm:prSet/>
      <dgm:spPr/>
      <dgm:t>
        <a:bodyPr/>
        <a:lstStyle/>
        <a:p>
          <a:endParaRPr lang="cs-CZ"/>
        </a:p>
      </dgm:t>
    </dgm:pt>
    <dgm:pt modelId="{52F62EB1-D21F-432B-8517-62378E88CCCB}">
      <dgm:prSet phldrT="[Text]"/>
      <dgm:spPr/>
      <dgm:t>
        <a:bodyPr/>
        <a:lstStyle/>
        <a:p>
          <a:r>
            <a:rPr lang="cs-CZ" dirty="0" smtClean="0"/>
            <a:t>-</a:t>
          </a:r>
          <a:r>
            <a:rPr lang="cs-CZ" dirty="0" err="1" smtClean="0"/>
            <a:t>né</a:t>
          </a:r>
          <a:endParaRPr lang="cs-CZ" dirty="0"/>
        </a:p>
      </dgm:t>
    </dgm:pt>
    <dgm:pt modelId="{D7DDA125-8845-4098-BA47-87E15B1E9321}" type="parTrans" cxnId="{EA033B38-8CB1-4136-B571-24CCD7D7825A}">
      <dgm:prSet/>
      <dgm:spPr/>
      <dgm:t>
        <a:bodyPr/>
        <a:lstStyle/>
        <a:p>
          <a:endParaRPr lang="cs-CZ"/>
        </a:p>
      </dgm:t>
    </dgm:pt>
    <dgm:pt modelId="{E5CFEFBA-B1E8-4733-AE93-5BE0A6D2C1FB}" type="sibTrans" cxnId="{EA033B38-8CB1-4136-B571-24CCD7D7825A}">
      <dgm:prSet/>
      <dgm:spPr/>
      <dgm:t>
        <a:bodyPr/>
        <a:lstStyle/>
        <a:p>
          <a:endParaRPr lang="cs-CZ"/>
        </a:p>
      </dgm:t>
    </dgm:pt>
    <dgm:pt modelId="{34A0AC27-A7E6-47FA-94B8-EB25969FFA4A}" type="pres">
      <dgm:prSet presAssocID="{B9A09525-CF21-4991-A6DF-C865CE2394C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F76343D-0C83-4E33-B46E-FBA6FEA72889}" type="pres">
      <dgm:prSet presAssocID="{51FECC0A-37D1-4D81-B8FF-A27084298DD1}" presName="centerShape" presStyleLbl="node0" presStyleIdx="0" presStyleCnt="1"/>
      <dgm:spPr/>
      <dgm:t>
        <a:bodyPr/>
        <a:lstStyle/>
        <a:p>
          <a:endParaRPr lang="cs-CZ"/>
        </a:p>
      </dgm:t>
    </dgm:pt>
    <dgm:pt modelId="{9417A86E-2B72-44B5-9CCC-398F5BA6CA09}" type="pres">
      <dgm:prSet presAssocID="{1E0EC6EF-F934-418E-9BCE-2F2D6FA80CAF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F86A761-D351-4781-AE92-D3982A806267}" type="pres">
      <dgm:prSet presAssocID="{1E0EC6EF-F934-418E-9BCE-2F2D6FA80CAF}" presName="dummy" presStyleCnt="0"/>
      <dgm:spPr/>
    </dgm:pt>
    <dgm:pt modelId="{FD6A9A3D-2D4E-44C4-AE5C-09CEB023BB4C}" type="pres">
      <dgm:prSet presAssocID="{6DB0A7F3-AFB1-4B3C-A0AA-8605B5C5213C}" presName="sibTrans" presStyleLbl="sibTrans2D1" presStyleIdx="0" presStyleCnt="6"/>
      <dgm:spPr/>
    </dgm:pt>
    <dgm:pt modelId="{90517361-A4BA-4953-B958-2EE753AD3774}" type="pres">
      <dgm:prSet presAssocID="{F8A974DC-D929-4E5E-9B59-7A183777FA2D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56F6239-59C3-4C22-952F-7C5FEBB2FA5E}" type="pres">
      <dgm:prSet presAssocID="{F8A974DC-D929-4E5E-9B59-7A183777FA2D}" presName="dummy" presStyleCnt="0"/>
      <dgm:spPr/>
    </dgm:pt>
    <dgm:pt modelId="{7484A6A4-1993-46DC-825C-A1CACCC834C4}" type="pres">
      <dgm:prSet presAssocID="{44BB9553-852D-418F-92DE-764EBCE9B498}" presName="sibTrans" presStyleLbl="sibTrans2D1" presStyleIdx="1" presStyleCnt="6"/>
      <dgm:spPr/>
    </dgm:pt>
    <dgm:pt modelId="{CEB7C13F-FB9B-4D9D-8EA7-B7811BCF0717}" type="pres">
      <dgm:prSet presAssocID="{BE782846-FBA4-480F-B877-1404BFEAC04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E1BE4F-F446-4585-9FB2-391ED2B77D62}" type="pres">
      <dgm:prSet presAssocID="{BE782846-FBA4-480F-B877-1404BFEAC041}" presName="dummy" presStyleCnt="0"/>
      <dgm:spPr/>
    </dgm:pt>
    <dgm:pt modelId="{C2B37AA1-A336-4E2C-B8CA-7AD7E2BF0B63}" type="pres">
      <dgm:prSet presAssocID="{5D0CF23B-FE72-4ED7-9409-8BADA2ADB1DE}" presName="sibTrans" presStyleLbl="sibTrans2D1" presStyleIdx="2" presStyleCnt="6"/>
      <dgm:spPr/>
    </dgm:pt>
    <dgm:pt modelId="{F31EDB7B-C554-4FA7-980F-147C8A67D39F}" type="pres">
      <dgm:prSet presAssocID="{242C5AE4-3B20-4302-87BF-02B3114A987D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9923979-87CC-4595-A069-0A1290953F04}" type="pres">
      <dgm:prSet presAssocID="{242C5AE4-3B20-4302-87BF-02B3114A987D}" presName="dummy" presStyleCnt="0"/>
      <dgm:spPr/>
    </dgm:pt>
    <dgm:pt modelId="{337F0CA6-673D-4819-9D4E-1615AC731B20}" type="pres">
      <dgm:prSet presAssocID="{4ECD219E-7985-49C8-8B13-FB3C2A678503}" presName="sibTrans" presStyleLbl="sibTrans2D1" presStyleIdx="3" presStyleCnt="6"/>
      <dgm:spPr/>
    </dgm:pt>
    <dgm:pt modelId="{5009A644-E1AC-4F64-AE8F-51DE55042C84}" type="pres">
      <dgm:prSet presAssocID="{539D1091-5BC9-471A-B358-767245B7C1A6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7C81AC4-55FE-4D8E-9D2B-B6B012262AA0}" type="pres">
      <dgm:prSet presAssocID="{539D1091-5BC9-471A-B358-767245B7C1A6}" presName="dummy" presStyleCnt="0"/>
      <dgm:spPr/>
    </dgm:pt>
    <dgm:pt modelId="{964D2620-606D-400D-A5C9-4FBD965C6FE6}" type="pres">
      <dgm:prSet presAssocID="{40E78C88-1372-4D1D-AD86-AD9220EBFABF}" presName="sibTrans" presStyleLbl="sibTrans2D1" presStyleIdx="4" presStyleCnt="6"/>
      <dgm:spPr/>
    </dgm:pt>
    <dgm:pt modelId="{8E8B2D46-376F-4B1F-8D6B-83B51D8337F6}" type="pres">
      <dgm:prSet presAssocID="{52F62EB1-D21F-432B-8517-62378E88CCCB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39026-D9D3-4067-B39F-386ABB516898}" type="pres">
      <dgm:prSet presAssocID="{52F62EB1-D21F-432B-8517-62378E88CCCB}" presName="dummy" presStyleCnt="0"/>
      <dgm:spPr/>
    </dgm:pt>
    <dgm:pt modelId="{C083D4DF-28DC-435C-83B8-81AB42E528DE}" type="pres">
      <dgm:prSet presAssocID="{E5CFEFBA-B1E8-4733-AE93-5BE0A6D2C1FB}" presName="sibTrans" presStyleLbl="sibTrans2D1" presStyleIdx="5" presStyleCnt="6"/>
      <dgm:spPr/>
    </dgm:pt>
  </dgm:ptLst>
  <dgm:cxnLst>
    <dgm:cxn modelId="{26D5612E-1DC1-4324-A95E-AF47DA2A46C1}" srcId="{51FECC0A-37D1-4D81-B8FF-A27084298DD1}" destId="{1E0EC6EF-F934-418E-9BCE-2F2D6FA80CAF}" srcOrd="0" destOrd="0" parTransId="{7CC29002-3D9B-46D9-AA94-7F850EC16F69}" sibTransId="{6DB0A7F3-AFB1-4B3C-A0AA-8605B5C5213C}"/>
    <dgm:cxn modelId="{B666FBFC-2CCA-4E01-9E1A-E9A5A0ACCDC0}" srcId="{51FECC0A-37D1-4D81-B8FF-A27084298DD1}" destId="{F8A974DC-D929-4E5E-9B59-7A183777FA2D}" srcOrd="1" destOrd="0" parTransId="{D7B467B1-35CC-4FEB-A353-FD4AFF912D41}" sibTransId="{44BB9553-852D-418F-92DE-764EBCE9B498}"/>
    <dgm:cxn modelId="{11915098-0F9D-4BBF-96E0-1314764CACF6}" type="presOf" srcId="{539D1091-5BC9-471A-B358-767245B7C1A6}" destId="{5009A644-E1AC-4F64-AE8F-51DE55042C84}" srcOrd="0" destOrd="0" presId="urn:microsoft.com/office/officeart/2005/8/layout/radial6"/>
    <dgm:cxn modelId="{9BFABF73-6AF1-4014-94FF-843C456DD37D}" type="presOf" srcId="{44BB9553-852D-418F-92DE-764EBCE9B498}" destId="{7484A6A4-1993-46DC-825C-A1CACCC834C4}" srcOrd="0" destOrd="0" presId="urn:microsoft.com/office/officeart/2005/8/layout/radial6"/>
    <dgm:cxn modelId="{663D2991-7C4D-4BD5-A958-3142300BC5A1}" srcId="{B9A09525-CF21-4991-A6DF-C865CE2394C4}" destId="{51FECC0A-37D1-4D81-B8FF-A27084298DD1}" srcOrd="0" destOrd="0" parTransId="{0C270608-068E-4FD6-BE2D-7516D2B75CDB}" sibTransId="{88235D98-4D55-43B5-AE43-2E0270CFE9A5}"/>
    <dgm:cxn modelId="{70A206B8-DAD7-4A4C-BD77-71EC92930B15}" srcId="{51FECC0A-37D1-4D81-B8FF-A27084298DD1}" destId="{BE782846-FBA4-480F-B877-1404BFEAC041}" srcOrd="2" destOrd="0" parTransId="{9AA77A11-7A6D-4CB7-BDA3-D67FBDE5780F}" sibTransId="{5D0CF23B-FE72-4ED7-9409-8BADA2ADB1DE}"/>
    <dgm:cxn modelId="{84E0AEF4-8BBF-4A14-AAEB-1652030B171A}" type="presOf" srcId="{51FECC0A-37D1-4D81-B8FF-A27084298DD1}" destId="{4F76343D-0C83-4E33-B46E-FBA6FEA72889}" srcOrd="0" destOrd="0" presId="urn:microsoft.com/office/officeart/2005/8/layout/radial6"/>
    <dgm:cxn modelId="{BB660B0C-CE99-4FBF-95F7-F5EF9463255F}" srcId="{51FECC0A-37D1-4D81-B8FF-A27084298DD1}" destId="{539D1091-5BC9-471A-B358-767245B7C1A6}" srcOrd="4" destOrd="0" parTransId="{E77680DF-535B-4CD5-838C-CA578FAD48DA}" sibTransId="{40E78C88-1372-4D1D-AD86-AD9220EBFABF}"/>
    <dgm:cxn modelId="{2E39B3A6-9BC5-4A78-AAEF-ED16317A309D}" type="presOf" srcId="{4ECD219E-7985-49C8-8B13-FB3C2A678503}" destId="{337F0CA6-673D-4819-9D4E-1615AC731B20}" srcOrd="0" destOrd="0" presId="urn:microsoft.com/office/officeart/2005/8/layout/radial6"/>
    <dgm:cxn modelId="{1535F720-2001-4E7E-9735-BB5B3CC0F987}" type="presOf" srcId="{F8A974DC-D929-4E5E-9B59-7A183777FA2D}" destId="{90517361-A4BA-4953-B958-2EE753AD3774}" srcOrd="0" destOrd="0" presId="urn:microsoft.com/office/officeart/2005/8/layout/radial6"/>
    <dgm:cxn modelId="{C51B8A04-4B33-4E0A-B9A8-9603F18A9089}" type="presOf" srcId="{1E0EC6EF-F934-418E-9BCE-2F2D6FA80CAF}" destId="{9417A86E-2B72-44B5-9CCC-398F5BA6CA09}" srcOrd="0" destOrd="0" presId="urn:microsoft.com/office/officeart/2005/8/layout/radial6"/>
    <dgm:cxn modelId="{9DF21732-A548-437B-912B-3B7571795A8D}" type="presOf" srcId="{6DB0A7F3-AFB1-4B3C-A0AA-8605B5C5213C}" destId="{FD6A9A3D-2D4E-44C4-AE5C-09CEB023BB4C}" srcOrd="0" destOrd="0" presId="urn:microsoft.com/office/officeart/2005/8/layout/radial6"/>
    <dgm:cxn modelId="{A51BAD88-129F-4498-B9BD-4522C78424F2}" type="presOf" srcId="{BE782846-FBA4-480F-B877-1404BFEAC041}" destId="{CEB7C13F-FB9B-4D9D-8EA7-B7811BCF0717}" srcOrd="0" destOrd="0" presId="urn:microsoft.com/office/officeart/2005/8/layout/radial6"/>
    <dgm:cxn modelId="{817EFD4E-0BDA-4B96-87F2-727332552464}" type="presOf" srcId="{B9A09525-CF21-4991-A6DF-C865CE2394C4}" destId="{34A0AC27-A7E6-47FA-94B8-EB25969FFA4A}" srcOrd="0" destOrd="0" presId="urn:microsoft.com/office/officeart/2005/8/layout/radial6"/>
    <dgm:cxn modelId="{EA033B38-8CB1-4136-B571-24CCD7D7825A}" srcId="{51FECC0A-37D1-4D81-B8FF-A27084298DD1}" destId="{52F62EB1-D21F-432B-8517-62378E88CCCB}" srcOrd="5" destOrd="0" parTransId="{D7DDA125-8845-4098-BA47-87E15B1E9321}" sibTransId="{E5CFEFBA-B1E8-4733-AE93-5BE0A6D2C1FB}"/>
    <dgm:cxn modelId="{EBDDA612-0BEE-467B-AC10-6436732A635A}" type="presOf" srcId="{242C5AE4-3B20-4302-87BF-02B3114A987D}" destId="{F31EDB7B-C554-4FA7-980F-147C8A67D39F}" srcOrd="0" destOrd="0" presId="urn:microsoft.com/office/officeart/2005/8/layout/radial6"/>
    <dgm:cxn modelId="{10B65881-2B5E-4123-87E7-00290648257B}" srcId="{51FECC0A-37D1-4D81-B8FF-A27084298DD1}" destId="{242C5AE4-3B20-4302-87BF-02B3114A987D}" srcOrd="3" destOrd="0" parTransId="{5223BA05-8DE0-4DD4-8A58-AD408BEA2FA8}" sibTransId="{4ECD219E-7985-49C8-8B13-FB3C2A678503}"/>
    <dgm:cxn modelId="{B51ED2CF-0484-4241-9656-54A6E2FC100A}" type="presOf" srcId="{52F62EB1-D21F-432B-8517-62378E88CCCB}" destId="{8E8B2D46-376F-4B1F-8D6B-83B51D8337F6}" srcOrd="0" destOrd="0" presId="urn:microsoft.com/office/officeart/2005/8/layout/radial6"/>
    <dgm:cxn modelId="{B3ED103C-E1E6-4C9E-898D-073363266395}" type="presOf" srcId="{5D0CF23B-FE72-4ED7-9409-8BADA2ADB1DE}" destId="{C2B37AA1-A336-4E2C-B8CA-7AD7E2BF0B63}" srcOrd="0" destOrd="0" presId="urn:microsoft.com/office/officeart/2005/8/layout/radial6"/>
    <dgm:cxn modelId="{3EA6D668-ADD9-4B23-A20D-B7EBE676C694}" type="presOf" srcId="{40E78C88-1372-4D1D-AD86-AD9220EBFABF}" destId="{964D2620-606D-400D-A5C9-4FBD965C6FE6}" srcOrd="0" destOrd="0" presId="urn:microsoft.com/office/officeart/2005/8/layout/radial6"/>
    <dgm:cxn modelId="{2C03FB99-E5A6-455B-BC80-5A20C26B2075}" type="presOf" srcId="{E5CFEFBA-B1E8-4733-AE93-5BE0A6D2C1FB}" destId="{C083D4DF-28DC-435C-83B8-81AB42E528DE}" srcOrd="0" destOrd="0" presId="urn:microsoft.com/office/officeart/2005/8/layout/radial6"/>
    <dgm:cxn modelId="{0C3C065D-3E25-491F-8DFD-BD5DB3EB5BE9}" type="presParOf" srcId="{34A0AC27-A7E6-47FA-94B8-EB25969FFA4A}" destId="{4F76343D-0C83-4E33-B46E-FBA6FEA72889}" srcOrd="0" destOrd="0" presId="urn:microsoft.com/office/officeart/2005/8/layout/radial6"/>
    <dgm:cxn modelId="{F97E85C5-7ACF-41F9-B52F-90DF33B1540D}" type="presParOf" srcId="{34A0AC27-A7E6-47FA-94B8-EB25969FFA4A}" destId="{9417A86E-2B72-44B5-9CCC-398F5BA6CA09}" srcOrd="1" destOrd="0" presId="urn:microsoft.com/office/officeart/2005/8/layout/radial6"/>
    <dgm:cxn modelId="{1B2D58BD-53B2-4166-8616-CA8D31B26FC9}" type="presParOf" srcId="{34A0AC27-A7E6-47FA-94B8-EB25969FFA4A}" destId="{9F86A761-D351-4781-AE92-D3982A806267}" srcOrd="2" destOrd="0" presId="urn:microsoft.com/office/officeart/2005/8/layout/radial6"/>
    <dgm:cxn modelId="{DAACA0FC-4ED5-42BC-8D5D-C47D7F1C09FE}" type="presParOf" srcId="{34A0AC27-A7E6-47FA-94B8-EB25969FFA4A}" destId="{FD6A9A3D-2D4E-44C4-AE5C-09CEB023BB4C}" srcOrd="3" destOrd="0" presId="urn:microsoft.com/office/officeart/2005/8/layout/radial6"/>
    <dgm:cxn modelId="{AACF5061-DDAD-4F4A-954C-CD427F0E9B13}" type="presParOf" srcId="{34A0AC27-A7E6-47FA-94B8-EB25969FFA4A}" destId="{90517361-A4BA-4953-B958-2EE753AD3774}" srcOrd="4" destOrd="0" presId="urn:microsoft.com/office/officeart/2005/8/layout/radial6"/>
    <dgm:cxn modelId="{D31CA959-12DF-4483-A00E-BABB39A71017}" type="presParOf" srcId="{34A0AC27-A7E6-47FA-94B8-EB25969FFA4A}" destId="{856F6239-59C3-4C22-952F-7C5FEBB2FA5E}" srcOrd="5" destOrd="0" presId="urn:microsoft.com/office/officeart/2005/8/layout/radial6"/>
    <dgm:cxn modelId="{FB4BC018-50B7-4741-8AD1-FE20BD86B831}" type="presParOf" srcId="{34A0AC27-A7E6-47FA-94B8-EB25969FFA4A}" destId="{7484A6A4-1993-46DC-825C-A1CACCC834C4}" srcOrd="6" destOrd="0" presId="urn:microsoft.com/office/officeart/2005/8/layout/radial6"/>
    <dgm:cxn modelId="{AAFC1667-3992-4CB2-9B65-7760F22D00C9}" type="presParOf" srcId="{34A0AC27-A7E6-47FA-94B8-EB25969FFA4A}" destId="{CEB7C13F-FB9B-4D9D-8EA7-B7811BCF0717}" srcOrd="7" destOrd="0" presId="urn:microsoft.com/office/officeart/2005/8/layout/radial6"/>
    <dgm:cxn modelId="{150929A7-F4B7-4559-B043-EC1DF8BDB3A3}" type="presParOf" srcId="{34A0AC27-A7E6-47FA-94B8-EB25969FFA4A}" destId="{9AE1BE4F-F446-4585-9FB2-391ED2B77D62}" srcOrd="8" destOrd="0" presId="urn:microsoft.com/office/officeart/2005/8/layout/radial6"/>
    <dgm:cxn modelId="{91EC0EF9-8D41-47BF-A302-7F619BA96DAF}" type="presParOf" srcId="{34A0AC27-A7E6-47FA-94B8-EB25969FFA4A}" destId="{C2B37AA1-A336-4E2C-B8CA-7AD7E2BF0B63}" srcOrd="9" destOrd="0" presId="urn:microsoft.com/office/officeart/2005/8/layout/radial6"/>
    <dgm:cxn modelId="{23489896-664D-4B8A-B500-FC00B8FE2A31}" type="presParOf" srcId="{34A0AC27-A7E6-47FA-94B8-EB25969FFA4A}" destId="{F31EDB7B-C554-4FA7-980F-147C8A67D39F}" srcOrd="10" destOrd="0" presId="urn:microsoft.com/office/officeart/2005/8/layout/radial6"/>
    <dgm:cxn modelId="{303117F8-041B-404F-A620-0533AFE1C480}" type="presParOf" srcId="{34A0AC27-A7E6-47FA-94B8-EB25969FFA4A}" destId="{79923979-87CC-4595-A069-0A1290953F04}" srcOrd="11" destOrd="0" presId="urn:microsoft.com/office/officeart/2005/8/layout/radial6"/>
    <dgm:cxn modelId="{9928EB56-B4F0-4F5A-A9B0-871EDF64F1A2}" type="presParOf" srcId="{34A0AC27-A7E6-47FA-94B8-EB25969FFA4A}" destId="{337F0CA6-673D-4819-9D4E-1615AC731B20}" srcOrd="12" destOrd="0" presId="urn:microsoft.com/office/officeart/2005/8/layout/radial6"/>
    <dgm:cxn modelId="{288FE327-D528-43C3-B90A-F0705DDB6707}" type="presParOf" srcId="{34A0AC27-A7E6-47FA-94B8-EB25969FFA4A}" destId="{5009A644-E1AC-4F64-AE8F-51DE55042C84}" srcOrd="13" destOrd="0" presId="urn:microsoft.com/office/officeart/2005/8/layout/radial6"/>
    <dgm:cxn modelId="{941033CC-A93F-4DCF-BA09-D8F8CA854CD7}" type="presParOf" srcId="{34A0AC27-A7E6-47FA-94B8-EB25969FFA4A}" destId="{A7C81AC4-55FE-4D8E-9D2B-B6B012262AA0}" srcOrd="14" destOrd="0" presId="urn:microsoft.com/office/officeart/2005/8/layout/radial6"/>
    <dgm:cxn modelId="{ADA64484-34A7-4A78-9E08-B84CF844A3E2}" type="presParOf" srcId="{34A0AC27-A7E6-47FA-94B8-EB25969FFA4A}" destId="{964D2620-606D-400D-A5C9-4FBD965C6FE6}" srcOrd="15" destOrd="0" presId="urn:microsoft.com/office/officeart/2005/8/layout/radial6"/>
    <dgm:cxn modelId="{0C231554-9C98-4B9B-BF9A-3B8F2487474A}" type="presParOf" srcId="{34A0AC27-A7E6-47FA-94B8-EB25969FFA4A}" destId="{8E8B2D46-376F-4B1F-8D6B-83B51D8337F6}" srcOrd="16" destOrd="0" presId="urn:microsoft.com/office/officeart/2005/8/layout/radial6"/>
    <dgm:cxn modelId="{5D4B1607-620A-4A15-AE3A-69A9FD12C35D}" type="presParOf" srcId="{34A0AC27-A7E6-47FA-94B8-EB25969FFA4A}" destId="{5C039026-D9D3-4067-B39F-386ABB516898}" srcOrd="17" destOrd="0" presId="urn:microsoft.com/office/officeart/2005/8/layout/radial6"/>
    <dgm:cxn modelId="{CDF77300-6E7F-4190-B083-B8BABA486416}" type="presParOf" srcId="{34A0AC27-A7E6-47FA-94B8-EB25969FFA4A}" destId="{C083D4DF-28DC-435C-83B8-81AB42E528DE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VY_32_INOVACE_18_Čj-Slova příbuzná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Význam slov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83D4DF-28DC-435C-83B8-81AB42E528DE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2600000"/>
            <a:gd name="adj2" fmla="val 16200000"/>
            <a:gd name="adj3" fmla="val 450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4D2620-606D-400D-A5C9-4FBD965C6FE6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9000000"/>
            <a:gd name="adj2" fmla="val 12600000"/>
            <a:gd name="adj3" fmla="val 4502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7F0CA6-673D-4819-9D4E-1615AC731B20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5400000"/>
            <a:gd name="adj2" fmla="val 9000000"/>
            <a:gd name="adj3" fmla="val 450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37AA1-A336-4E2C-B8CA-7AD7E2BF0B63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800000"/>
            <a:gd name="adj2" fmla="val 5400000"/>
            <a:gd name="adj3" fmla="val 450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84A6A4-1993-46DC-825C-A1CACCC834C4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9800000"/>
            <a:gd name="adj2" fmla="val 1800000"/>
            <a:gd name="adj3" fmla="val 450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6A9A3D-2D4E-44C4-AE5C-09CEB023BB4C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6200000"/>
            <a:gd name="adj2" fmla="val 19800000"/>
            <a:gd name="adj3" fmla="val 450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76343D-0C83-4E33-B46E-FBA6FEA72889}">
      <dsp:nvSpPr>
        <dsp:cNvPr id="0" name=""/>
        <dsp:cNvSpPr/>
      </dsp:nvSpPr>
      <dsp:spPr>
        <a:xfrm>
          <a:off x="1529220" y="1328972"/>
          <a:ext cx="1406054" cy="14060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200" kern="1200" dirty="0" err="1" smtClean="0"/>
            <a:t>jezd</a:t>
          </a:r>
          <a:endParaRPr lang="cs-CZ" sz="4200" kern="1200" dirty="0"/>
        </a:p>
      </dsp:txBody>
      <dsp:txXfrm>
        <a:off x="1735132" y="1534884"/>
        <a:ext cx="994230" cy="994230"/>
      </dsp:txXfrm>
    </dsp:sp>
    <dsp:sp modelId="{9417A86E-2B72-44B5-9CCC-398F5BA6CA09}">
      <dsp:nvSpPr>
        <dsp:cNvPr id="0" name=""/>
        <dsp:cNvSpPr/>
      </dsp:nvSpPr>
      <dsp:spPr>
        <a:xfrm>
          <a:off x="1740128" y="1080"/>
          <a:ext cx="984238" cy="98423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zá-</a:t>
          </a:r>
          <a:endParaRPr lang="cs-CZ" sz="2900" kern="1200" dirty="0"/>
        </a:p>
      </dsp:txBody>
      <dsp:txXfrm>
        <a:off x="1884266" y="145218"/>
        <a:ext cx="695962" cy="695962"/>
      </dsp:txXfrm>
    </dsp:sp>
    <dsp:sp modelId="{90517361-A4BA-4953-B958-2EE753AD3774}">
      <dsp:nvSpPr>
        <dsp:cNvPr id="0" name=""/>
        <dsp:cNvSpPr/>
      </dsp:nvSpPr>
      <dsp:spPr>
        <a:xfrm>
          <a:off x="3072768" y="770480"/>
          <a:ext cx="984238" cy="98423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pře-</a:t>
          </a:r>
          <a:endParaRPr lang="cs-CZ" sz="2900" kern="1200" dirty="0"/>
        </a:p>
      </dsp:txBody>
      <dsp:txXfrm>
        <a:off x="3216906" y="914618"/>
        <a:ext cx="695962" cy="695962"/>
      </dsp:txXfrm>
    </dsp:sp>
    <dsp:sp modelId="{CEB7C13F-FB9B-4D9D-8EA7-B7811BCF0717}">
      <dsp:nvSpPr>
        <dsp:cNvPr id="0" name=""/>
        <dsp:cNvSpPr/>
      </dsp:nvSpPr>
      <dsp:spPr>
        <a:xfrm>
          <a:off x="3072768" y="2309280"/>
          <a:ext cx="984238" cy="98423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do-</a:t>
          </a:r>
          <a:endParaRPr lang="cs-CZ" sz="2900" kern="1200" dirty="0"/>
        </a:p>
      </dsp:txBody>
      <dsp:txXfrm>
        <a:off x="3216906" y="2453418"/>
        <a:ext cx="695962" cy="695962"/>
      </dsp:txXfrm>
    </dsp:sp>
    <dsp:sp modelId="{F31EDB7B-C554-4FA7-980F-147C8A67D39F}">
      <dsp:nvSpPr>
        <dsp:cNvPr id="0" name=""/>
        <dsp:cNvSpPr/>
      </dsp:nvSpPr>
      <dsp:spPr>
        <a:xfrm>
          <a:off x="1740128" y="3078680"/>
          <a:ext cx="984238" cy="9842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pří-</a:t>
          </a:r>
          <a:endParaRPr lang="cs-CZ" sz="2900" kern="1200" dirty="0"/>
        </a:p>
      </dsp:txBody>
      <dsp:txXfrm>
        <a:off x="1884266" y="3222818"/>
        <a:ext cx="695962" cy="695962"/>
      </dsp:txXfrm>
    </dsp:sp>
    <dsp:sp modelId="{5009A644-E1AC-4F64-AE8F-51DE55042C84}">
      <dsp:nvSpPr>
        <dsp:cNvPr id="0" name=""/>
        <dsp:cNvSpPr/>
      </dsp:nvSpPr>
      <dsp:spPr>
        <a:xfrm>
          <a:off x="407488" y="2309280"/>
          <a:ext cx="984238" cy="98423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err="1" smtClean="0"/>
            <a:t>vý</a:t>
          </a:r>
          <a:r>
            <a:rPr lang="cs-CZ" sz="2900" kern="1200" dirty="0" smtClean="0"/>
            <a:t>-</a:t>
          </a:r>
          <a:endParaRPr lang="cs-CZ" sz="2900" kern="1200" dirty="0"/>
        </a:p>
      </dsp:txBody>
      <dsp:txXfrm>
        <a:off x="551626" y="2453418"/>
        <a:ext cx="695962" cy="695962"/>
      </dsp:txXfrm>
    </dsp:sp>
    <dsp:sp modelId="{8E8B2D46-376F-4B1F-8D6B-83B51D8337F6}">
      <dsp:nvSpPr>
        <dsp:cNvPr id="0" name=""/>
        <dsp:cNvSpPr/>
      </dsp:nvSpPr>
      <dsp:spPr>
        <a:xfrm>
          <a:off x="407488" y="770480"/>
          <a:ext cx="984238" cy="98423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900" kern="1200" dirty="0" smtClean="0"/>
            <a:t>od-</a:t>
          </a:r>
          <a:endParaRPr lang="cs-CZ" sz="2900" kern="1200" dirty="0"/>
        </a:p>
      </dsp:txBody>
      <dsp:txXfrm>
        <a:off x="551626" y="914618"/>
        <a:ext cx="695962" cy="69596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83D4DF-28DC-435C-83B8-81AB42E528DE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2600000"/>
            <a:gd name="adj2" fmla="val 16200000"/>
            <a:gd name="adj3" fmla="val 450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4D2620-606D-400D-A5C9-4FBD965C6FE6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9000000"/>
            <a:gd name="adj2" fmla="val 12600000"/>
            <a:gd name="adj3" fmla="val 4502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7F0CA6-673D-4819-9D4E-1615AC731B20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5400000"/>
            <a:gd name="adj2" fmla="val 9000000"/>
            <a:gd name="adj3" fmla="val 450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37AA1-A336-4E2C-B8CA-7AD7E2BF0B63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800000"/>
            <a:gd name="adj2" fmla="val 5400000"/>
            <a:gd name="adj3" fmla="val 450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84A6A4-1993-46DC-825C-A1CACCC834C4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9800000"/>
            <a:gd name="adj2" fmla="val 1800000"/>
            <a:gd name="adj3" fmla="val 450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6A9A3D-2D4E-44C4-AE5C-09CEB023BB4C}">
      <dsp:nvSpPr>
        <dsp:cNvPr id="0" name=""/>
        <dsp:cNvSpPr/>
      </dsp:nvSpPr>
      <dsp:spPr>
        <a:xfrm>
          <a:off x="658015" y="457767"/>
          <a:ext cx="3148465" cy="3148465"/>
        </a:xfrm>
        <a:prstGeom prst="blockArc">
          <a:avLst>
            <a:gd name="adj1" fmla="val 16200000"/>
            <a:gd name="adj2" fmla="val 19800000"/>
            <a:gd name="adj3" fmla="val 450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76343D-0C83-4E33-B46E-FBA6FEA72889}">
      <dsp:nvSpPr>
        <dsp:cNvPr id="0" name=""/>
        <dsp:cNvSpPr/>
      </dsp:nvSpPr>
      <dsp:spPr>
        <a:xfrm>
          <a:off x="1529220" y="1328972"/>
          <a:ext cx="1406054" cy="140605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err="1" smtClean="0"/>
            <a:t>jezd</a:t>
          </a:r>
          <a:endParaRPr lang="cs-CZ" sz="2700" kern="1200" dirty="0" smtClean="0"/>
        </a:p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jízd</a:t>
          </a:r>
          <a:endParaRPr lang="cs-CZ" sz="2700" kern="1200" dirty="0"/>
        </a:p>
      </dsp:txBody>
      <dsp:txXfrm>
        <a:off x="1735132" y="1534884"/>
        <a:ext cx="994230" cy="994230"/>
      </dsp:txXfrm>
    </dsp:sp>
    <dsp:sp modelId="{9417A86E-2B72-44B5-9CCC-398F5BA6CA09}">
      <dsp:nvSpPr>
        <dsp:cNvPr id="0" name=""/>
        <dsp:cNvSpPr/>
      </dsp:nvSpPr>
      <dsp:spPr>
        <a:xfrm>
          <a:off x="1740128" y="1080"/>
          <a:ext cx="984238" cy="98423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-</a:t>
          </a:r>
          <a:r>
            <a:rPr lang="cs-CZ" sz="2200" kern="1200" dirty="0" err="1" smtClean="0"/>
            <a:t>ec</a:t>
          </a:r>
          <a:endParaRPr lang="cs-CZ" sz="2200" kern="1200" dirty="0"/>
        </a:p>
      </dsp:txBody>
      <dsp:txXfrm>
        <a:off x="1884266" y="145218"/>
        <a:ext cx="695962" cy="695962"/>
      </dsp:txXfrm>
    </dsp:sp>
    <dsp:sp modelId="{90517361-A4BA-4953-B958-2EE753AD3774}">
      <dsp:nvSpPr>
        <dsp:cNvPr id="0" name=""/>
        <dsp:cNvSpPr/>
      </dsp:nvSpPr>
      <dsp:spPr>
        <a:xfrm>
          <a:off x="3072768" y="770480"/>
          <a:ext cx="984238" cy="98423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-</a:t>
          </a:r>
          <a:r>
            <a:rPr lang="cs-CZ" sz="2200" kern="1200" dirty="0" err="1" smtClean="0"/>
            <a:t>it</a:t>
          </a:r>
          <a:endParaRPr lang="cs-CZ" sz="2200" kern="1200" dirty="0"/>
        </a:p>
      </dsp:txBody>
      <dsp:txXfrm>
        <a:off x="3216906" y="914618"/>
        <a:ext cx="695962" cy="695962"/>
      </dsp:txXfrm>
    </dsp:sp>
    <dsp:sp modelId="{CEB7C13F-FB9B-4D9D-8EA7-B7811BCF0717}">
      <dsp:nvSpPr>
        <dsp:cNvPr id="0" name=""/>
        <dsp:cNvSpPr/>
      </dsp:nvSpPr>
      <dsp:spPr>
        <a:xfrm>
          <a:off x="3072768" y="2309280"/>
          <a:ext cx="984238" cy="98423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-a</a:t>
          </a:r>
          <a:endParaRPr lang="cs-CZ" sz="2200" kern="1200" dirty="0"/>
        </a:p>
      </dsp:txBody>
      <dsp:txXfrm>
        <a:off x="3216906" y="2453418"/>
        <a:ext cx="695962" cy="695962"/>
      </dsp:txXfrm>
    </dsp:sp>
    <dsp:sp modelId="{F31EDB7B-C554-4FA7-980F-147C8A67D39F}">
      <dsp:nvSpPr>
        <dsp:cNvPr id="0" name=""/>
        <dsp:cNvSpPr/>
      </dsp:nvSpPr>
      <dsp:spPr>
        <a:xfrm>
          <a:off x="1740128" y="3078680"/>
          <a:ext cx="984238" cy="98423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-ní</a:t>
          </a:r>
          <a:endParaRPr lang="cs-CZ" sz="2200" kern="1200" dirty="0"/>
        </a:p>
      </dsp:txBody>
      <dsp:txXfrm>
        <a:off x="1884266" y="3222818"/>
        <a:ext cx="695962" cy="695962"/>
      </dsp:txXfrm>
    </dsp:sp>
    <dsp:sp modelId="{5009A644-E1AC-4F64-AE8F-51DE55042C84}">
      <dsp:nvSpPr>
        <dsp:cNvPr id="0" name=""/>
        <dsp:cNvSpPr/>
      </dsp:nvSpPr>
      <dsp:spPr>
        <a:xfrm>
          <a:off x="407488" y="2309280"/>
          <a:ext cx="984238" cy="984238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-</a:t>
          </a:r>
          <a:r>
            <a:rPr lang="cs-CZ" sz="2200" kern="1200" dirty="0" err="1" smtClean="0"/>
            <a:t>enka</a:t>
          </a:r>
          <a:endParaRPr lang="cs-CZ" sz="2200" kern="1200" dirty="0"/>
        </a:p>
      </dsp:txBody>
      <dsp:txXfrm>
        <a:off x="551626" y="2453418"/>
        <a:ext cx="695962" cy="695962"/>
      </dsp:txXfrm>
    </dsp:sp>
    <dsp:sp modelId="{8E8B2D46-376F-4B1F-8D6B-83B51D8337F6}">
      <dsp:nvSpPr>
        <dsp:cNvPr id="0" name=""/>
        <dsp:cNvSpPr/>
      </dsp:nvSpPr>
      <dsp:spPr>
        <a:xfrm>
          <a:off x="407488" y="770480"/>
          <a:ext cx="984238" cy="98423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-</a:t>
          </a:r>
          <a:r>
            <a:rPr lang="cs-CZ" sz="2200" kern="1200" dirty="0" err="1" smtClean="0"/>
            <a:t>né</a:t>
          </a:r>
          <a:endParaRPr lang="cs-CZ" sz="2200" kern="1200" dirty="0"/>
        </a:p>
      </dsp:txBody>
      <dsp:txXfrm>
        <a:off x="551626" y="914618"/>
        <a:ext cx="695962" cy="6959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390200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pro práci na interaktivní tabuli</a:t>
            </a:r>
          </a:p>
          <a:p>
            <a:r>
              <a:rPr lang="cs-CZ" dirty="0" smtClean="0"/>
              <a:t>Český jazyk-Slova příbuzná/VÝZNAM SLOV/</a:t>
            </a:r>
          </a:p>
          <a:p>
            <a:r>
              <a:rPr lang="cs-CZ" dirty="0" smtClean="0"/>
              <a:t>Pro 3.a 4.ročník ZŠ</a:t>
            </a:r>
          </a:p>
          <a:p>
            <a:r>
              <a:rPr lang="cs-CZ" dirty="0" smtClean="0"/>
              <a:t>Výklad /opakování /-vyhledávání slov příbuzných- kořen slova</a:t>
            </a:r>
          </a:p>
          <a:p>
            <a:r>
              <a:rPr lang="cs-CZ" dirty="0" smtClean="0"/>
              <a:t>Rozdíl mezi slovem příbuzným a jiným tvarem</a:t>
            </a:r>
          </a:p>
          <a:p>
            <a:r>
              <a:rPr lang="cs-CZ" dirty="0" smtClean="0"/>
              <a:t>Tvoření slov příbuzných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419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2777321" y="912465"/>
            <a:ext cx="15351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RODINA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599382" y="1386883"/>
            <a:ext cx="1610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HRADBA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74239" y="1937032"/>
            <a:ext cx="20043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LÉKÁRNA</a:t>
            </a:r>
            <a:endParaRPr lang="cs-CZ" sz="3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70581" y="2607404"/>
            <a:ext cx="9154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LYŽE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663994" y="1204852"/>
            <a:ext cx="1770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LYŽAŘSKÉ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524798" y="4560249"/>
            <a:ext cx="2020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LÉKÁRNICE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65246" y="3980106"/>
            <a:ext cx="152317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HRADNÍ</a:t>
            </a:r>
            <a:endParaRPr lang="cs-CZ" sz="3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09887" y="5118208"/>
            <a:ext cx="1996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PODHRADÍ</a:t>
            </a:r>
            <a:endParaRPr lang="cs-CZ" sz="3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63988" y="5000932"/>
            <a:ext cx="11729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LYŽAŘ</a:t>
            </a:r>
            <a:endParaRPr lang="cs-CZ" sz="3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079661" y="3918736"/>
            <a:ext cx="12530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RODIČ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617999" y="4560249"/>
            <a:ext cx="15680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HRÁDEK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178213" y="3108528"/>
            <a:ext cx="15965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LYŽOVAT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402028" y="2354298"/>
            <a:ext cx="12314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LÉKAŘ</a:t>
            </a:r>
            <a:endParaRPr lang="cs-CZ" sz="32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111214" y="1937031"/>
            <a:ext cx="11544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HRAD</a:t>
            </a:r>
            <a:endParaRPr lang="cs-CZ" sz="3200" dirty="0"/>
          </a:p>
        </p:txBody>
      </p:sp>
      <p:sp>
        <p:nvSpPr>
          <p:cNvPr id="23" name="Ovál 22"/>
          <p:cNvSpPr/>
          <p:nvPr/>
        </p:nvSpPr>
        <p:spPr>
          <a:xfrm>
            <a:off x="3553776" y="1985392"/>
            <a:ext cx="1821904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vál 23"/>
          <p:cNvSpPr/>
          <p:nvPr/>
        </p:nvSpPr>
        <p:spPr>
          <a:xfrm>
            <a:off x="2379810" y="2899792"/>
            <a:ext cx="1660154" cy="91440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Ovál 24"/>
          <p:cNvSpPr/>
          <p:nvPr/>
        </p:nvSpPr>
        <p:spPr>
          <a:xfrm>
            <a:off x="5199411" y="2899792"/>
            <a:ext cx="1799115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26" name="Ovál 25"/>
          <p:cNvSpPr/>
          <p:nvPr/>
        </p:nvSpPr>
        <p:spPr>
          <a:xfrm>
            <a:off x="3817741" y="3900358"/>
            <a:ext cx="1801682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4441696" y="1138100"/>
            <a:ext cx="10695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HRÁT</a:t>
            </a:r>
            <a:endParaRPr lang="cs-CZ" sz="32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65794" y="300578"/>
            <a:ext cx="84260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Zakroužkuj  stejnou barvou slova, která spolu souvisejí – určí kořen</a:t>
            </a:r>
            <a:endParaRPr lang="cs-CZ" sz="24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876403" y="6040644"/>
            <a:ext cx="57593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Tato slova jsou navzájem </a:t>
            </a:r>
            <a:r>
              <a:rPr lang="cs-CZ" sz="4000" dirty="0" smtClean="0">
                <a:solidFill>
                  <a:srgbClr val="FF0000"/>
                </a:solidFill>
              </a:rPr>
              <a:t>příbuzná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16517" y="3333961"/>
            <a:ext cx="13941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RODNÝ</a:t>
            </a:r>
            <a:endParaRPr lang="cs-CZ" sz="3200" dirty="0"/>
          </a:p>
        </p:txBody>
      </p:sp>
      <p:cxnSp>
        <p:nvCxnSpPr>
          <p:cNvPr id="33" name="Přímá spojnice se šipkou 32"/>
          <p:cNvCxnSpPr/>
          <p:nvPr/>
        </p:nvCxnSpPr>
        <p:spPr>
          <a:xfrm flipH="1">
            <a:off x="4756071" y="762243"/>
            <a:ext cx="3056289" cy="250645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004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a\AppData\Local\Microsoft\Windows\Temporary Internet Files\Content.IE5\G1KSBV0M\MP90039933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72966"/>
            <a:ext cx="2972210" cy="1753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6232" y="5072966"/>
            <a:ext cx="2007417" cy="1753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371" y="5100459"/>
            <a:ext cx="1853373" cy="176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72" b="13072"/>
          <a:stretch/>
        </p:blipFill>
        <p:spPr bwMode="auto">
          <a:xfrm>
            <a:off x="6839744" y="5085185"/>
            <a:ext cx="2304256" cy="1753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3684" y="116632"/>
            <a:ext cx="8213980" cy="79714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i="1" dirty="0" smtClean="0"/>
              <a:t>Letadlo odstartovalo.</a:t>
            </a:r>
          </a:p>
          <a:p>
            <a:r>
              <a:rPr lang="cs-CZ" sz="4800" i="1" dirty="0" smtClean="0"/>
              <a:t>Letuška přivítala cestující.</a:t>
            </a:r>
          </a:p>
          <a:p>
            <a:r>
              <a:rPr lang="cs-CZ" sz="4800" i="1" dirty="0" smtClean="0"/>
              <a:t>Letec se připravil ke startu.</a:t>
            </a:r>
          </a:p>
          <a:p>
            <a:r>
              <a:rPr lang="cs-CZ" sz="4800" i="1" dirty="0" smtClean="0"/>
              <a:t>Na letištní plochu přijel autobus.</a:t>
            </a:r>
          </a:p>
          <a:p>
            <a:endParaRPr lang="cs-CZ" sz="4800" i="1" dirty="0" smtClean="0"/>
          </a:p>
          <a:p>
            <a:r>
              <a:rPr lang="cs-CZ" sz="3200" i="1" dirty="0" smtClean="0"/>
              <a:t>Slova s kořenem let </a:t>
            </a:r>
            <a:r>
              <a:rPr lang="cs-CZ" sz="3200" i="1" dirty="0" smtClean="0">
                <a:solidFill>
                  <a:srgbClr val="FF0000"/>
                </a:solidFill>
              </a:rPr>
              <a:t>mají –nemají </a:t>
            </a:r>
            <a:r>
              <a:rPr lang="cs-CZ" sz="3200" i="1" dirty="0" smtClean="0"/>
              <a:t>stejný význam.</a:t>
            </a:r>
          </a:p>
          <a:p>
            <a:endParaRPr lang="cs-CZ" sz="4800" i="1" dirty="0"/>
          </a:p>
          <a:p>
            <a:endParaRPr lang="cs-CZ" sz="4800" i="1" dirty="0" smtClean="0"/>
          </a:p>
          <a:p>
            <a:endParaRPr lang="cs-CZ" sz="4800" i="1" dirty="0"/>
          </a:p>
          <a:p>
            <a:endParaRPr lang="cs-CZ" sz="4800" i="1" dirty="0" smtClean="0"/>
          </a:p>
          <a:p>
            <a:endParaRPr lang="cs-CZ" sz="4800" i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93684" y="4454128"/>
            <a:ext cx="6239016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cs-CZ" sz="3600" dirty="0" smtClean="0"/>
              <a:t>NEMAJÍ             SLOVA PŘÍBUZNÁ</a:t>
            </a:r>
            <a:endParaRPr lang="cs-CZ" sz="3600" dirty="0"/>
          </a:p>
        </p:txBody>
      </p:sp>
      <p:sp>
        <p:nvSpPr>
          <p:cNvPr id="4" name="Šipka doprava 3"/>
          <p:cNvSpPr/>
          <p:nvPr/>
        </p:nvSpPr>
        <p:spPr>
          <a:xfrm>
            <a:off x="1768094" y="453497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se šipkou 6"/>
          <p:cNvCxnSpPr/>
          <p:nvPr/>
        </p:nvCxnSpPr>
        <p:spPr>
          <a:xfrm>
            <a:off x="965738" y="836712"/>
            <a:ext cx="0" cy="44644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1768094" y="1340768"/>
            <a:ext cx="1795794" cy="44644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>
            <a:off x="1193944" y="1988840"/>
            <a:ext cx="4602192" cy="3961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665991" y="2852936"/>
            <a:ext cx="5431241" cy="29523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5524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77072"/>
            <a:ext cx="9144000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034" y="81096"/>
            <a:ext cx="946451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Letadlem šetříte čas.</a:t>
            </a:r>
          </a:p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Letadly se  dopravuje mnoho lidí.</a:t>
            </a:r>
          </a:p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Nastupujte do letadla.</a:t>
            </a:r>
          </a:p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V letadle si vypněte mobil.</a:t>
            </a:r>
          </a:p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V letadlech  můžete sledovat filmy.</a:t>
            </a:r>
          </a:p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K letadlu přijede autobus.</a:t>
            </a:r>
          </a:p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K letadlům mohou pouze mechanici.</a:t>
            </a:r>
          </a:p>
          <a:p>
            <a:endParaRPr lang="cs-CZ" sz="2400" dirty="0" smtClean="0">
              <a:latin typeface="Aharoni" pitchFamily="2" charset="-79"/>
              <a:cs typeface="Aharoni" pitchFamily="2" charset="-79"/>
            </a:endParaRPr>
          </a:p>
          <a:p>
            <a:endParaRPr lang="cs-CZ" sz="2400" dirty="0" smtClean="0">
              <a:latin typeface="Aharoni" pitchFamily="2" charset="-79"/>
              <a:cs typeface="Aharoni" pitchFamily="2" charset="-79"/>
            </a:endParaRPr>
          </a:p>
          <a:p>
            <a:r>
              <a:rPr lang="cs-CZ" sz="2400" dirty="0" smtClean="0">
                <a:latin typeface="Aharoni" pitchFamily="2" charset="-79"/>
                <a:cs typeface="Aharoni" pitchFamily="2" charset="-79"/>
              </a:rPr>
              <a:t>Slova s kořenem let </a:t>
            </a:r>
            <a:r>
              <a:rPr lang="cs-CZ" sz="2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májí </a:t>
            </a:r>
            <a:r>
              <a:rPr lang="cs-CZ" sz="240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–nemají </a:t>
            </a:r>
            <a:r>
              <a:rPr lang="cs-CZ" sz="2400" dirty="0" smtClean="0">
                <a:latin typeface="Aharoni" pitchFamily="2" charset="-79"/>
                <a:cs typeface="Aharoni" pitchFamily="2" charset="-79"/>
              </a:rPr>
              <a:t>ve větě stejný význam.</a:t>
            </a:r>
          </a:p>
          <a:p>
            <a:endParaRPr lang="cs-CZ" sz="2400" dirty="0"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4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73381"/>
            <a:ext cx="1008112" cy="53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2196" y="445862"/>
            <a:ext cx="1008112" cy="53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8631" y="928533"/>
            <a:ext cx="1008112" cy="53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469" y="1423828"/>
            <a:ext cx="1008112" cy="53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7606" y="1921516"/>
            <a:ext cx="1008112" cy="53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271" y="2384004"/>
            <a:ext cx="1008112" cy="53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C:\Users\Dana\AppData\Local\Microsoft\Windows\Temporary Internet Files\Content.IE5\JVIDBBPQ\MP9004424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0371" y="2780928"/>
            <a:ext cx="1008112" cy="530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4416" y="6116384"/>
            <a:ext cx="6627007" cy="76944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4400" dirty="0" smtClean="0"/>
              <a:t>MÁJÍ           JINÝ TVAR SLOVA</a:t>
            </a:r>
            <a:endParaRPr lang="cs-CZ" sz="4400" dirty="0"/>
          </a:p>
        </p:txBody>
      </p:sp>
      <p:sp>
        <p:nvSpPr>
          <p:cNvPr id="11" name="Šipka doprava 10"/>
          <p:cNvSpPr/>
          <p:nvPr/>
        </p:nvSpPr>
        <p:spPr>
          <a:xfrm>
            <a:off x="1733405" y="6314468"/>
            <a:ext cx="740316" cy="31294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811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3421115267"/>
              </p:ext>
            </p:extLst>
          </p:nvPr>
        </p:nvGraphicFramePr>
        <p:xfrm>
          <a:off x="-26838" y="1340768"/>
          <a:ext cx="44644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52662318"/>
              </p:ext>
            </p:extLst>
          </p:nvPr>
        </p:nvGraphicFramePr>
        <p:xfrm>
          <a:off x="4572000" y="1340768"/>
          <a:ext cx="4464496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39552" y="548680"/>
            <a:ext cx="72039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UTVOŘ   A  NAPIŠ  SLOVA PŘÍBUZNÁ   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4551" y="6071180"/>
            <a:ext cx="45597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ÚKOL NAVÍC-URČI SLOVNÍ DRUHY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1273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Graphic spid="3" grpId="0">
        <p:bldAsOne/>
      </p:bldGraphic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649</TotalTime>
  <Words>207</Words>
  <Application>Microsoft Office PowerPoint</Application>
  <PresentationFormat>Předvádění na obrazovce (4:3)</PresentationFormat>
  <Paragraphs>70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68</cp:revision>
  <dcterms:created xsi:type="dcterms:W3CDTF">2011-06-20T10:40:08Z</dcterms:created>
  <dcterms:modified xsi:type="dcterms:W3CDTF">2013-06-10T20:23:51Z</dcterms:modified>
</cp:coreProperties>
</file>