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94880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38982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76951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2551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181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96899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0426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8181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707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088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5417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8F110E-7E70-4E8C-8856-93C7CA42CB9D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8181C4-ADFC-44AE-A594-498E8CF3BD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6427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214291"/>
            <a:ext cx="7958166" cy="3000396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</a:t>
            </a:r>
            <a:r>
              <a:rPr lang="cs-CZ" sz="2800" dirty="0" smtClean="0"/>
              <a:t>tvorby:8.4.2012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materiálu: </a:t>
            </a:r>
            <a:r>
              <a:rPr lang="cs-CZ" sz="2800" dirty="0" smtClean="0"/>
              <a:t>VY_32_INOVACE_16_MATEMATIKA </a:t>
            </a:r>
            <a:r>
              <a:rPr lang="cs-CZ" sz="2800" dirty="0" smtClean="0"/>
              <a:t>PRO  4. ROČNÍK_POČÍTÁME  S VELKÝMI ČÍSLY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28662" y="3286124"/>
            <a:ext cx="6843738" cy="3000396"/>
          </a:xfrm>
        </p:spPr>
        <p:txBody>
          <a:bodyPr/>
          <a:lstStyle/>
          <a:p>
            <a:r>
              <a:rPr lang="cs-CZ" dirty="0" smtClean="0"/>
              <a:t>Anotace: Prezentace procvičuje probranou látku formou interaktivních her.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229200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1918870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POČÍTÁME DO MILIONU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1136636">
            <a:off x="395536" y="2996952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i="1" dirty="0" smtClean="0">
                <a:solidFill>
                  <a:srgbClr val="0070C0"/>
                </a:solidFill>
              </a:rPr>
              <a:t> Převody jednotek - hmotnost</a:t>
            </a:r>
            <a:endParaRPr lang="cs-CZ" sz="4400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531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dirty="0" smtClean="0"/>
              <a:t>Jednotky hmotnosti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 t</a:t>
            </a:r>
          </a:p>
          <a:p>
            <a:r>
              <a:rPr lang="cs-CZ" dirty="0" smtClean="0"/>
              <a:t>1 q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 kg</a:t>
            </a:r>
          </a:p>
          <a:p>
            <a:r>
              <a:rPr lang="cs-CZ" dirty="0" smtClean="0"/>
              <a:t>1 g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1 kg = 1 000 g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1 t   =  1 000 kg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1 q   =    100  kg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24340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 jednotky: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44824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5 kg =               g			7 200 g =	kg	  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2 000 g =         kg			526 q =	q	  kg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3 t =                 kg			1 500 kg = 	  t	  q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3 500 kg =        q			4 t 26 kg =		kg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7 000 kg =        t			5 kg 752 g =             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12 900 kg =       q			789 kg =         q         kg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8 000 g =         kg			3 132 g =       kg          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6 q =                kg			1 t =                    g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6506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Výsledky cvičení: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5 kg =  5 000 g			7 200 g = 7	kg 200  g</a:t>
            </a:r>
          </a:p>
          <a:p>
            <a:pPr marL="0" indent="0">
              <a:buNone/>
            </a:pPr>
            <a:r>
              <a:rPr lang="cs-CZ" dirty="0" smtClean="0"/>
              <a:t>  2 000 g = 2 kg			526 q = 5q	26 kg</a:t>
            </a:r>
          </a:p>
          <a:p>
            <a:pPr marL="0" indent="0">
              <a:buNone/>
            </a:pPr>
            <a:r>
              <a:rPr lang="cs-CZ" dirty="0" smtClean="0"/>
              <a:t>  3 t =  3 000 kg			1 500 kg = 1t 500 q</a:t>
            </a:r>
          </a:p>
          <a:p>
            <a:pPr marL="0" indent="0">
              <a:buNone/>
            </a:pPr>
            <a:r>
              <a:rPr lang="cs-CZ" dirty="0" smtClean="0"/>
              <a:t>  3 500 kg = 35 q			4 t 26 kg =	4 026	kg</a:t>
            </a:r>
          </a:p>
          <a:p>
            <a:pPr marL="0" indent="0">
              <a:buNone/>
            </a:pPr>
            <a:r>
              <a:rPr lang="cs-CZ" dirty="0" smtClean="0"/>
              <a:t>  7 000 kg =  7 t			5 kg 752 g = 5 752 g</a:t>
            </a:r>
          </a:p>
          <a:p>
            <a:pPr marL="0" indent="0">
              <a:buNone/>
            </a:pPr>
            <a:r>
              <a:rPr lang="cs-CZ" dirty="0" smtClean="0"/>
              <a:t> 12 900 kg = 129q			789 kg =  7q 89 kg</a:t>
            </a:r>
          </a:p>
          <a:p>
            <a:pPr marL="0" indent="0">
              <a:buNone/>
            </a:pPr>
            <a:r>
              <a:rPr lang="cs-CZ" dirty="0" smtClean="0"/>
              <a:t>  8 000 g =  8 kg			3 132 g = 3 kg  132 g</a:t>
            </a:r>
          </a:p>
          <a:p>
            <a:pPr marL="0" indent="0">
              <a:buNone/>
            </a:pPr>
            <a:r>
              <a:rPr lang="cs-CZ" dirty="0" smtClean="0"/>
              <a:t>  6 q </a:t>
            </a:r>
            <a:r>
              <a:rPr lang="cs-CZ" smtClean="0"/>
              <a:t>= 600 </a:t>
            </a:r>
            <a:r>
              <a:rPr lang="cs-CZ" dirty="0" smtClean="0"/>
              <a:t>kg			1 t = 1 000 000 g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2053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autora.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80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a Mateřská škola Bečváry, okres Kolín Autor: Mgr. Kateřina Venclová Datum tvorby:8.4.2012 Název materiálu: VY_32_INOVACE_16_MATEMATIKA PRO  4. ROČNÍK_POČÍTÁME  S VELKÝMI ČÍSLY</vt:lpstr>
      <vt:lpstr>POČÍTÁME DO MILIONU</vt:lpstr>
      <vt:lpstr>Jednotky hmotnosti</vt:lpstr>
      <vt:lpstr>Převeď jednotky:</vt:lpstr>
      <vt:lpstr>Výsledky cvičení: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a Mateřská škola Bečváry, okres Kolín Autor: Kateřina Venclová Název materiálu: VY_32_INOVACE_02_MATEMATIKA PRO   4ROČNÍK_ POČÍTÁNÍ DO MILIONU</dc:title>
  <dc:creator>pc</dc:creator>
  <cp:lastModifiedBy>Venclovi</cp:lastModifiedBy>
  <cp:revision>8</cp:revision>
  <dcterms:created xsi:type="dcterms:W3CDTF">2012-04-09T16:09:29Z</dcterms:created>
  <dcterms:modified xsi:type="dcterms:W3CDTF">2012-11-08T20:24:19Z</dcterms:modified>
</cp:coreProperties>
</file>