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451" r:id="rId2"/>
    <p:sldId id="350" r:id="rId3"/>
    <p:sldId id="260" r:id="rId4"/>
    <p:sldId id="261" r:id="rId5"/>
    <p:sldId id="262" r:id="rId6"/>
    <p:sldId id="264" r:id="rId7"/>
    <p:sldId id="45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FFCC00"/>
    <a:srgbClr val="3333FF"/>
    <a:srgbClr val="6600FF"/>
    <a:srgbClr val="FF0000"/>
    <a:srgbClr val="FFFF66"/>
    <a:srgbClr val="663300"/>
    <a:srgbClr val="FFFFCC"/>
    <a:srgbClr val="990033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30" autoAdjust="0"/>
    <p:restoredTop sz="93930" autoAdjust="0"/>
  </p:normalViewPr>
  <p:slideViewPr>
    <p:cSldViewPr>
      <p:cViewPr>
        <p:scale>
          <a:sx n="80" d="100"/>
          <a:sy n="80" d="100"/>
        </p:scale>
        <p:origin x="-852" y="3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623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514"/>
    </p:cViewPr>
  </p:sorterViewPr>
  <p:notesViewPr>
    <p:cSldViewPr>
      <p:cViewPr varScale="1">
        <p:scale>
          <a:sx n="83" d="100"/>
          <a:sy n="83" d="100"/>
        </p:scale>
        <p:origin x="-1992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11446B-35F7-4783-951A-362FDC53E42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45B851E-BF8D-4D3C-B17B-A99744650DE8}">
      <dgm:prSet phldrT="[Text]"/>
      <dgm:spPr>
        <a:solidFill>
          <a:schemeClr val="tx1">
            <a:lumMod val="85000"/>
            <a:lumOff val="15000"/>
          </a:schemeClr>
        </a:solidFill>
      </dgm:spPr>
      <dgm:t>
        <a:bodyPr/>
        <a:lstStyle/>
        <a:p>
          <a:r>
            <a:rPr lang="cs-CZ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rPr>
            <a:t>ROD</a:t>
          </a:r>
          <a:endParaRPr lang="cs-CZ" b="1" dirty="0">
            <a:solidFill>
              <a:srgbClr val="C00000"/>
            </a:solidFill>
            <a:latin typeface="Arial" pitchFamily="34" charset="0"/>
            <a:cs typeface="Arial" pitchFamily="34" charset="0"/>
          </a:endParaRPr>
        </a:p>
      </dgm:t>
    </dgm:pt>
    <dgm:pt modelId="{EA4495DE-570A-4121-8B2E-A88A70F8B818}" type="parTrans" cxnId="{D4E3B9EF-8225-4888-9B3D-99E2FE9F5BED}">
      <dgm:prSet/>
      <dgm:spPr/>
      <dgm:t>
        <a:bodyPr/>
        <a:lstStyle/>
        <a:p>
          <a:endParaRPr lang="cs-CZ"/>
        </a:p>
      </dgm:t>
    </dgm:pt>
    <dgm:pt modelId="{6E18771D-E435-4256-9FBF-E80C3C571C2D}" type="sibTrans" cxnId="{D4E3B9EF-8225-4888-9B3D-99E2FE9F5BED}">
      <dgm:prSet/>
      <dgm:spPr/>
      <dgm:t>
        <a:bodyPr/>
        <a:lstStyle/>
        <a:p>
          <a:endParaRPr lang="cs-CZ"/>
        </a:p>
      </dgm:t>
    </dgm:pt>
    <dgm:pt modelId="{5BE87829-1D26-4363-BB66-1C3F330DC294}">
      <dgm:prSet phldrT="[Text]"/>
      <dgm:spPr>
        <a:solidFill>
          <a:schemeClr val="bg1">
            <a:lumMod val="50000"/>
          </a:schemeClr>
        </a:solidFill>
      </dgm:spPr>
      <dgm:t>
        <a:bodyPr/>
        <a:lstStyle/>
        <a:p>
          <a:r>
            <a:rPr lang="cs-CZ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rPr>
            <a:t>mužský </a:t>
          </a:r>
        </a:p>
        <a:p>
          <a:r>
            <a:rPr lang="cs-CZ" b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rPr>
            <a:t>TEN </a:t>
          </a:r>
          <a:endParaRPr lang="cs-CZ" b="1" dirty="0">
            <a:solidFill>
              <a:srgbClr val="FFC000"/>
            </a:solidFill>
            <a:latin typeface="Arial" pitchFamily="34" charset="0"/>
            <a:cs typeface="Arial" pitchFamily="34" charset="0"/>
          </a:endParaRPr>
        </a:p>
      </dgm:t>
    </dgm:pt>
    <dgm:pt modelId="{9841577E-AC93-4321-9454-678EF84F8069}" type="parTrans" cxnId="{52A0B8A1-42A1-41BB-B3C6-3EFC87422F02}">
      <dgm:prSet/>
      <dgm:spPr/>
      <dgm:t>
        <a:bodyPr/>
        <a:lstStyle/>
        <a:p>
          <a:endParaRPr lang="cs-CZ"/>
        </a:p>
      </dgm:t>
    </dgm:pt>
    <dgm:pt modelId="{656E551B-552B-4F9B-AB61-19E31B1771A0}" type="sibTrans" cxnId="{52A0B8A1-42A1-41BB-B3C6-3EFC87422F02}">
      <dgm:prSet/>
      <dgm:spPr/>
      <dgm:t>
        <a:bodyPr/>
        <a:lstStyle/>
        <a:p>
          <a:endParaRPr lang="cs-CZ"/>
        </a:p>
      </dgm:t>
    </dgm:pt>
    <dgm:pt modelId="{1A2C6BD5-9B3D-41CC-8D01-A1D3ACD8E882}">
      <dgm:prSet phldrT="[Text]"/>
      <dgm:spPr>
        <a:solidFill>
          <a:schemeClr val="bg1">
            <a:lumMod val="50000"/>
          </a:schemeClr>
        </a:solidFill>
      </dgm:spPr>
      <dgm:t>
        <a:bodyPr/>
        <a:lstStyle/>
        <a:p>
          <a:r>
            <a:rPr lang="cs-CZ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rPr>
            <a:t>ženský</a:t>
          </a:r>
          <a:r>
            <a:rPr lang="cs-CZ" dirty="0" smtClean="0">
              <a:latin typeface="Arial" pitchFamily="34" charset="0"/>
              <a:cs typeface="Arial" pitchFamily="34" charset="0"/>
            </a:rPr>
            <a:t> </a:t>
          </a:r>
        </a:p>
        <a:p>
          <a:r>
            <a:rPr lang="cs-CZ" b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rPr>
            <a:t>TA</a:t>
          </a:r>
          <a:endParaRPr lang="cs-CZ" b="1" dirty="0">
            <a:solidFill>
              <a:srgbClr val="FFC000"/>
            </a:solidFill>
            <a:latin typeface="Arial" pitchFamily="34" charset="0"/>
            <a:cs typeface="Arial" pitchFamily="34" charset="0"/>
          </a:endParaRPr>
        </a:p>
      </dgm:t>
    </dgm:pt>
    <dgm:pt modelId="{597C491B-70E9-40DC-8BDA-7E105361616D}" type="parTrans" cxnId="{EE62330E-47D3-4E95-A6FB-91DEB9401DC0}">
      <dgm:prSet/>
      <dgm:spPr/>
      <dgm:t>
        <a:bodyPr/>
        <a:lstStyle/>
        <a:p>
          <a:endParaRPr lang="cs-CZ"/>
        </a:p>
      </dgm:t>
    </dgm:pt>
    <dgm:pt modelId="{85232983-BD7A-41C1-8787-1ECE3825EFE7}" type="sibTrans" cxnId="{EE62330E-47D3-4E95-A6FB-91DEB9401DC0}">
      <dgm:prSet/>
      <dgm:spPr/>
      <dgm:t>
        <a:bodyPr/>
        <a:lstStyle/>
        <a:p>
          <a:endParaRPr lang="cs-CZ"/>
        </a:p>
      </dgm:t>
    </dgm:pt>
    <dgm:pt modelId="{A8526AA5-0265-4B46-9BBD-A8F999BB7286}">
      <dgm:prSet phldrT="[Text]"/>
      <dgm:spPr>
        <a:solidFill>
          <a:schemeClr val="bg1">
            <a:lumMod val="50000"/>
          </a:schemeClr>
        </a:solidFill>
      </dgm:spPr>
      <dgm:t>
        <a:bodyPr/>
        <a:lstStyle/>
        <a:p>
          <a:r>
            <a:rPr lang="cs-CZ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rPr>
            <a:t>střední </a:t>
          </a:r>
        </a:p>
        <a:p>
          <a:r>
            <a:rPr lang="cs-CZ" b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rPr>
            <a:t>TO</a:t>
          </a:r>
          <a:endParaRPr lang="cs-CZ" b="1" dirty="0">
            <a:solidFill>
              <a:srgbClr val="FFC000"/>
            </a:solidFill>
            <a:latin typeface="Arial" pitchFamily="34" charset="0"/>
            <a:cs typeface="Arial" pitchFamily="34" charset="0"/>
          </a:endParaRPr>
        </a:p>
      </dgm:t>
    </dgm:pt>
    <dgm:pt modelId="{8BB213EC-4703-4338-AA80-2724D2E0CF6E}" type="parTrans" cxnId="{BD82FAFA-CFD2-4288-A21D-06B541DEF2C2}">
      <dgm:prSet/>
      <dgm:spPr/>
      <dgm:t>
        <a:bodyPr/>
        <a:lstStyle/>
        <a:p>
          <a:endParaRPr lang="cs-CZ"/>
        </a:p>
      </dgm:t>
    </dgm:pt>
    <dgm:pt modelId="{81793A66-BC78-47A2-A5A6-28E010A6CB2E}" type="sibTrans" cxnId="{BD82FAFA-CFD2-4288-A21D-06B541DEF2C2}">
      <dgm:prSet/>
      <dgm:spPr/>
      <dgm:t>
        <a:bodyPr/>
        <a:lstStyle/>
        <a:p>
          <a:endParaRPr lang="cs-CZ"/>
        </a:p>
      </dgm:t>
    </dgm:pt>
    <dgm:pt modelId="{AAE88253-4902-4660-B0C0-AC746CC6F361}" type="pres">
      <dgm:prSet presAssocID="{7611446B-35F7-4783-951A-362FDC53E42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05C52BE-5426-406A-AF3B-BFF64B55665D}" type="pres">
      <dgm:prSet presAssocID="{245B851E-BF8D-4D3C-B17B-A99744650DE8}" presName="hierRoot1" presStyleCnt="0">
        <dgm:presLayoutVars>
          <dgm:hierBranch val="init"/>
        </dgm:presLayoutVars>
      </dgm:prSet>
      <dgm:spPr/>
    </dgm:pt>
    <dgm:pt modelId="{AB82B74A-EAA9-4DF5-88CD-129AF21BA7DF}" type="pres">
      <dgm:prSet presAssocID="{245B851E-BF8D-4D3C-B17B-A99744650DE8}" presName="rootComposite1" presStyleCnt="0"/>
      <dgm:spPr/>
    </dgm:pt>
    <dgm:pt modelId="{39D59E1E-1D57-444B-B753-377356320D36}" type="pres">
      <dgm:prSet presAssocID="{245B851E-BF8D-4D3C-B17B-A99744650DE8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7A7C4CB-672B-4090-A6C5-8A9BE5DBF3FA}" type="pres">
      <dgm:prSet presAssocID="{245B851E-BF8D-4D3C-B17B-A99744650DE8}" presName="rootConnector1" presStyleLbl="node1" presStyleIdx="0" presStyleCnt="0"/>
      <dgm:spPr/>
      <dgm:t>
        <a:bodyPr/>
        <a:lstStyle/>
        <a:p>
          <a:endParaRPr lang="cs-CZ"/>
        </a:p>
      </dgm:t>
    </dgm:pt>
    <dgm:pt modelId="{A08836CB-2ADD-49DE-BE33-9E2A7D8961A9}" type="pres">
      <dgm:prSet presAssocID="{245B851E-BF8D-4D3C-B17B-A99744650DE8}" presName="hierChild2" presStyleCnt="0"/>
      <dgm:spPr/>
    </dgm:pt>
    <dgm:pt modelId="{5592DF17-5C63-4593-A2AB-3CE8563BA523}" type="pres">
      <dgm:prSet presAssocID="{9841577E-AC93-4321-9454-678EF84F8069}" presName="Name37" presStyleLbl="parChTrans1D2" presStyleIdx="0" presStyleCnt="3"/>
      <dgm:spPr/>
      <dgm:t>
        <a:bodyPr/>
        <a:lstStyle/>
        <a:p>
          <a:endParaRPr lang="cs-CZ"/>
        </a:p>
      </dgm:t>
    </dgm:pt>
    <dgm:pt modelId="{22926875-1D7D-430C-A8BF-F56E7768D44E}" type="pres">
      <dgm:prSet presAssocID="{5BE87829-1D26-4363-BB66-1C3F330DC294}" presName="hierRoot2" presStyleCnt="0">
        <dgm:presLayoutVars>
          <dgm:hierBranch val="init"/>
        </dgm:presLayoutVars>
      </dgm:prSet>
      <dgm:spPr/>
    </dgm:pt>
    <dgm:pt modelId="{EBF250E3-3DC9-4E04-9141-31ED49CE4C07}" type="pres">
      <dgm:prSet presAssocID="{5BE87829-1D26-4363-BB66-1C3F330DC294}" presName="rootComposite" presStyleCnt="0"/>
      <dgm:spPr/>
    </dgm:pt>
    <dgm:pt modelId="{6F212F7D-DD6E-4A05-863A-D1AD60AFACC1}" type="pres">
      <dgm:prSet presAssocID="{5BE87829-1D26-4363-BB66-1C3F330DC294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613EA76-BC36-4801-861D-2449A66D7863}" type="pres">
      <dgm:prSet presAssocID="{5BE87829-1D26-4363-BB66-1C3F330DC294}" presName="rootConnector" presStyleLbl="node2" presStyleIdx="0" presStyleCnt="3"/>
      <dgm:spPr/>
      <dgm:t>
        <a:bodyPr/>
        <a:lstStyle/>
        <a:p>
          <a:endParaRPr lang="cs-CZ"/>
        </a:p>
      </dgm:t>
    </dgm:pt>
    <dgm:pt modelId="{2CEA8235-CBF6-4CF1-8E14-BBC666A72C6A}" type="pres">
      <dgm:prSet presAssocID="{5BE87829-1D26-4363-BB66-1C3F330DC294}" presName="hierChild4" presStyleCnt="0"/>
      <dgm:spPr/>
    </dgm:pt>
    <dgm:pt modelId="{C3605AAD-7286-4214-9F6A-3AD383D9E5E5}" type="pres">
      <dgm:prSet presAssocID="{5BE87829-1D26-4363-BB66-1C3F330DC294}" presName="hierChild5" presStyleCnt="0"/>
      <dgm:spPr/>
    </dgm:pt>
    <dgm:pt modelId="{3009A5CF-D5D9-4C60-BE47-E633E1735C5A}" type="pres">
      <dgm:prSet presAssocID="{597C491B-70E9-40DC-8BDA-7E105361616D}" presName="Name37" presStyleLbl="parChTrans1D2" presStyleIdx="1" presStyleCnt="3"/>
      <dgm:spPr/>
      <dgm:t>
        <a:bodyPr/>
        <a:lstStyle/>
        <a:p>
          <a:endParaRPr lang="cs-CZ"/>
        </a:p>
      </dgm:t>
    </dgm:pt>
    <dgm:pt modelId="{61D4BB60-ECFF-40A3-A78C-46039AF7B610}" type="pres">
      <dgm:prSet presAssocID="{1A2C6BD5-9B3D-41CC-8D01-A1D3ACD8E882}" presName="hierRoot2" presStyleCnt="0">
        <dgm:presLayoutVars>
          <dgm:hierBranch val="init"/>
        </dgm:presLayoutVars>
      </dgm:prSet>
      <dgm:spPr/>
    </dgm:pt>
    <dgm:pt modelId="{C84A064D-221C-498B-B4B3-A4F488A774D7}" type="pres">
      <dgm:prSet presAssocID="{1A2C6BD5-9B3D-41CC-8D01-A1D3ACD8E882}" presName="rootComposite" presStyleCnt="0"/>
      <dgm:spPr/>
    </dgm:pt>
    <dgm:pt modelId="{8F0EA60E-CA28-4614-9CFE-5735D06BAEC0}" type="pres">
      <dgm:prSet presAssocID="{1A2C6BD5-9B3D-41CC-8D01-A1D3ACD8E882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115F6B5-A254-405E-A458-F5DD52C15FD6}" type="pres">
      <dgm:prSet presAssocID="{1A2C6BD5-9B3D-41CC-8D01-A1D3ACD8E882}" presName="rootConnector" presStyleLbl="node2" presStyleIdx="1" presStyleCnt="3"/>
      <dgm:spPr/>
      <dgm:t>
        <a:bodyPr/>
        <a:lstStyle/>
        <a:p>
          <a:endParaRPr lang="cs-CZ"/>
        </a:p>
      </dgm:t>
    </dgm:pt>
    <dgm:pt modelId="{B826D532-B3BE-439C-B963-E61EA2157B55}" type="pres">
      <dgm:prSet presAssocID="{1A2C6BD5-9B3D-41CC-8D01-A1D3ACD8E882}" presName="hierChild4" presStyleCnt="0"/>
      <dgm:spPr/>
    </dgm:pt>
    <dgm:pt modelId="{BDC0F2D5-AAF1-467B-BD77-1FC5D370D049}" type="pres">
      <dgm:prSet presAssocID="{1A2C6BD5-9B3D-41CC-8D01-A1D3ACD8E882}" presName="hierChild5" presStyleCnt="0"/>
      <dgm:spPr/>
    </dgm:pt>
    <dgm:pt modelId="{0BE63FD6-09D1-4259-B965-B2D47B3FAC02}" type="pres">
      <dgm:prSet presAssocID="{8BB213EC-4703-4338-AA80-2724D2E0CF6E}" presName="Name37" presStyleLbl="parChTrans1D2" presStyleIdx="2" presStyleCnt="3"/>
      <dgm:spPr/>
      <dgm:t>
        <a:bodyPr/>
        <a:lstStyle/>
        <a:p>
          <a:endParaRPr lang="cs-CZ"/>
        </a:p>
      </dgm:t>
    </dgm:pt>
    <dgm:pt modelId="{0C40E787-EFD2-458A-80B0-F3AC18D21161}" type="pres">
      <dgm:prSet presAssocID="{A8526AA5-0265-4B46-9BBD-A8F999BB7286}" presName="hierRoot2" presStyleCnt="0">
        <dgm:presLayoutVars>
          <dgm:hierBranch val="init"/>
        </dgm:presLayoutVars>
      </dgm:prSet>
      <dgm:spPr/>
    </dgm:pt>
    <dgm:pt modelId="{DFFC28F1-A03F-4908-8F4A-C5F35DE3DE26}" type="pres">
      <dgm:prSet presAssocID="{A8526AA5-0265-4B46-9BBD-A8F999BB7286}" presName="rootComposite" presStyleCnt="0"/>
      <dgm:spPr/>
    </dgm:pt>
    <dgm:pt modelId="{5A69E566-BB99-4996-B649-F8EDA9CE41AE}" type="pres">
      <dgm:prSet presAssocID="{A8526AA5-0265-4B46-9BBD-A8F999BB7286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A165809-04B6-4E23-ACCF-B8F274C995C3}" type="pres">
      <dgm:prSet presAssocID="{A8526AA5-0265-4B46-9BBD-A8F999BB7286}" presName="rootConnector" presStyleLbl="node2" presStyleIdx="2" presStyleCnt="3"/>
      <dgm:spPr/>
      <dgm:t>
        <a:bodyPr/>
        <a:lstStyle/>
        <a:p>
          <a:endParaRPr lang="cs-CZ"/>
        </a:p>
      </dgm:t>
    </dgm:pt>
    <dgm:pt modelId="{9AA8DD9E-28D5-4D4B-A704-9FCE1165F0E0}" type="pres">
      <dgm:prSet presAssocID="{A8526AA5-0265-4B46-9BBD-A8F999BB7286}" presName="hierChild4" presStyleCnt="0"/>
      <dgm:spPr/>
    </dgm:pt>
    <dgm:pt modelId="{3612B475-37D6-4EF5-A86A-5B970CAECC5A}" type="pres">
      <dgm:prSet presAssocID="{A8526AA5-0265-4B46-9BBD-A8F999BB7286}" presName="hierChild5" presStyleCnt="0"/>
      <dgm:spPr/>
    </dgm:pt>
    <dgm:pt modelId="{6AF70748-8802-4478-8A67-00CFAFDDBC76}" type="pres">
      <dgm:prSet presAssocID="{245B851E-BF8D-4D3C-B17B-A99744650DE8}" presName="hierChild3" presStyleCnt="0"/>
      <dgm:spPr/>
    </dgm:pt>
  </dgm:ptLst>
  <dgm:cxnLst>
    <dgm:cxn modelId="{94731BB0-BA6F-4B2F-BF1A-10784D9EFEB3}" type="presOf" srcId="{1A2C6BD5-9B3D-41CC-8D01-A1D3ACD8E882}" destId="{2115F6B5-A254-405E-A458-F5DD52C15FD6}" srcOrd="1" destOrd="0" presId="urn:microsoft.com/office/officeart/2005/8/layout/orgChart1"/>
    <dgm:cxn modelId="{EE62330E-47D3-4E95-A6FB-91DEB9401DC0}" srcId="{245B851E-BF8D-4D3C-B17B-A99744650DE8}" destId="{1A2C6BD5-9B3D-41CC-8D01-A1D3ACD8E882}" srcOrd="1" destOrd="0" parTransId="{597C491B-70E9-40DC-8BDA-7E105361616D}" sibTransId="{85232983-BD7A-41C1-8787-1ECE3825EFE7}"/>
    <dgm:cxn modelId="{8456A27A-55A3-4C15-AED9-A750592729FA}" type="presOf" srcId="{1A2C6BD5-9B3D-41CC-8D01-A1D3ACD8E882}" destId="{8F0EA60E-CA28-4614-9CFE-5735D06BAEC0}" srcOrd="0" destOrd="0" presId="urn:microsoft.com/office/officeart/2005/8/layout/orgChart1"/>
    <dgm:cxn modelId="{BB64DC1F-A5D6-4101-8C6D-8C381CA00A1E}" type="presOf" srcId="{9841577E-AC93-4321-9454-678EF84F8069}" destId="{5592DF17-5C63-4593-A2AB-3CE8563BA523}" srcOrd="0" destOrd="0" presId="urn:microsoft.com/office/officeart/2005/8/layout/orgChart1"/>
    <dgm:cxn modelId="{F021BC39-1F30-4084-A78E-8A17A5D17D9D}" type="presOf" srcId="{8BB213EC-4703-4338-AA80-2724D2E0CF6E}" destId="{0BE63FD6-09D1-4259-B965-B2D47B3FAC02}" srcOrd="0" destOrd="0" presId="urn:microsoft.com/office/officeart/2005/8/layout/orgChart1"/>
    <dgm:cxn modelId="{D4E3B9EF-8225-4888-9B3D-99E2FE9F5BED}" srcId="{7611446B-35F7-4783-951A-362FDC53E42B}" destId="{245B851E-BF8D-4D3C-B17B-A99744650DE8}" srcOrd="0" destOrd="0" parTransId="{EA4495DE-570A-4121-8B2E-A88A70F8B818}" sibTransId="{6E18771D-E435-4256-9FBF-E80C3C571C2D}"/>
    <dgm:cxn modelId="{337F8903-8B31-41C4-A672-89EBE0238C67}" type="presOf" srcId="{7611446B-35F7-4783-951A-362FDC53E42B}" destId="{AAE88253-4902-4660-B0C0-AC746CC6F361}" srcOrd="0" destOrd="0" presId="urn:microsoft.com/office/officeart/2005/8/layout/orgChart1"/>
    <dgm:cxn modelId="{0C61E645-64EE-4E89-BDF8-B5DBAC2CC0D3}" type="presOf" srcId="{A8526AA5-0265-4B46-9BBD-A8F999BB7286}" destId="{5A69E566-BB99-4996-B649-F8EDA9CE41AE}" srcOrd="0" destOrd="0" presId="urn:microsoft.com/office/officeart/2005/8/layout/orgChart1"/>
    <dgm:cxn modelId="{4B1E5CC8-DC08-4D43-81DC-8DB769690FB1}" type="presOf" srcId="{A8526AA5-0265-4B46-9BBD-A8F999BB7286}" destId="{8A165809-04B6-4E23-ACCF-B8F274C995C3}" srcOrd="1" destOrd="0" presId="urn:microsoft.com/office/officeart/2005/8/layout/orgChart1"/>
    <dgm:cxn modelId="{F1BA8A09-7DDB-42A4-ABF0-D1F229113A8F}" type="presOf" srcId="{245B851E-BF8D-4D3C-B17B-A99744650DE8}" destId="{39D59E1E-1D57-444B-B753-377356320D36}" srcOrd="0" destOrd="0" presId="urn:microsoft.com/office/officeart/2005/8/layout/orgChart1"/>
    <dgm:cxn modelId="{9731A2C6-B9AC-49A5-B68F-4A66943B1E03}" type="presOf" srcId="{5BE87829-1D26-4363-BB66-1C3F330DC294}" destId="{6F212F7D-DD6E-4A05-863A-D1AD60AFACC1}" srcOrd="0" destOrd="0" presId="urn:microsoft.com/office/officeart/2005/8/layout/orgChart1"/>
    <dgm:cxn modelId="{12C24409-90AB-4724-8A7A-6A140F9DB1A3}" type="presOf" srcId="{245B851E-BF8D-4D3C-B17B-A99744650DE8}" destId="{87A7C4CB-672B-4090-A6C5-8A9BE5DBF3FA}" srcOrd="1" destOrd="0" presId="urn:microsoft.com/office/officeart/2005/8/layout/orgChart1"/>
    <dgm:cxn modelId="{C3A1E930-28AF-4C44-A7AF-7090A1234366}" type="presOf" srcId="{5BE87829-1D26-4363-BB66-1C3F330DC294}" destId="{7613EA76-BC36-4801-861D-2449A66D7863}" srcOrd="1" destOrd="0" presId="urn:microsoft.com/office/officeart/2005/8/layout/orgChart1"/>
    <dgm:cxn modelId="{BD82FAFA-CFD2-4288-A21D-06B541DEF2C2}" srcId="{245B851E-BF8D-4D3C-B17B-A99744650DE8}" destId="{A8526AA5-0265-4B46-9BBD-A8F999BB7286}" srcOrd="2" destOrd="0" parTransId="{8BB213EC-4703-4338-AA80-2724D2E0CF6E}" sibTransId="{81793A66-BC78-47A2-A5A6-28E010A6CB2E}"/>
    <dgm:cxn modelId="{B5ADC867-7B6A-4A1D-9C24-D39498C6FCE6}" type="presOf" srcId="{597C491B-70E9-40DC-8BDA-7E105361616D}" destId="{3009A5CF-D5D9-4C60-BE47-E633E1735C5A}" srcOrd="0" destOrd="0" presId="urn:microsoft.com/office/officeart/2005/8/layout/orgChart1"/>
    <dgm:cxn modelId="{52A0B8A1-42A1-41BB-B3C6-3EFC87422F02}" srcId="{245B851E-BF8D-4D3C-B17B-A99744650DE8}" destId="{5BE87829-1D26-4363-BB66-1C3F330DC294}" srcOrd="0" destOrd="0" parTransId="{9841577E-AC93-4321-9454-678EF84F8069}" sibTransId="{656E551B-552B-4F9B-AB61-19E31B1771A0}"/>
    <dgm:cxn modelId="{6A4556A7-B313-4EA2-9D53-50D5292F4399}" type="presParOf" srcId="{AAE88253-4902-4660-B0C0-AC746CC6F361}" destId="{B05C52BE-5426-406A-AF3B-BFF64B55665D}" srcOrd="0" destOrd="0" presId="urn:microsoft.com/office/officeart/2005/8/layout/orgChart1"/>
    <dgm:cxn modelId="{22363CAC-749F-4873-9802-D50E57E17198}" type="presParOf" srcId="{B05C52BE-5426-406A-AF3B-BFF64B55665D}" destId="{AB82B74A-EAA9-4DF5-88CD-129AF21BA7DF}" srcOrd="0" destOrd="0" presId="urn:microsoft.com/office/officeart/2005/8/layout/orgChart1"/>
    <dgm:cxn modelId="{CE1A5529-32D7-472E-9710-501FCBC17286}" type="presParOf" srcId="{AB82B74A-EAA9-4DF5-88CD-129AF21BA7DF}" destId="{39D59E1E-1D57-444B-B753-377356320D36}" srcOrd="0" destOrd="0" presId="urn:microsoft.com/office/officeart/2005/8/layout/orgChart1"/>
    <dgm:cxn modelId="{C70EC1E8-4583-4A39-AC9C-AEE61E79143A}" type="presParOf" srcId="{AB82B74A-EAA9-4DF5-88CD-129AF21BA7DF}" destId="{87A7C4CB-672B-4090-A6C5-8A9BE5DBF3FA}" srcOrd="1" destOrd="0" presId="urn:microsoft.com/office/officeart/2005/8/layout/orgChart1"/>
    <dgm:cxn modelId="{71792C68-379D-4C7E-87CC-9FC6BB9291A4}" type="presParOf" srcId="{B05C52BE-5426-406A-AF3B-BFF64B55665D}" destId="{A08836CB-2ADD-49DE-BE33-9E2A7D8961A9}" srcOrd="1" destOrd="0" presId="urn:microsoft.com/office/officeart/2005/8/layout/orgChart1"/>
    <dgm:cxn modelId="{938D6A8A-E24F-4765-BA6E-32D26017B6F7}" type="presParOf" srcId="{A08836CB-2ADD-49DE-BE33-9E2A7D8961A9}" destId="{5592DF17-5C63-4593-A2AB-3CE8563BA523}" srcOrd="0" destOrd="0" presId="urn:microsoft.com/office/officeart/2005/8/layout/orgChart1"/>
    <dgm:cxn modelId="{FC90E162-EF65-4267-8825-835674BB1DAF}" type="presParOf" srcId="{A08836CB-2ADD-49DE-BE33-9E2A7D8961A9}" destId="{22926875-1D7D-430C-A8BF-F56E7768D44E}" srcOrd="1" destOrd="0" presId="urn:microsoft.com/office/officeart/2005/8/layout/orgChart1"/>
    <dgm:cxn modelId="{F968A09F-EC76-45DD-B3DE-850AC551A199}" type="presParOf" srcId="{22926875-1D7D-430C-A8BF-F56E7768D44E}" destId="{EBF250E3-3DC9-4E04-9141-31ED49CE4C07}" srcOrd="0" destOrd="0" presId="urn:microsoft.com/office/officeart/2005/8/layout/orgChart1"/>
    <dgm:cxn modelId="{CB95E31E-3DF8-4866-A532-7BCCBE002619}" type="presParOf" srcId="{EBF250E3-3DC9-4E04-9141-31ED49CE4C07}" destId="{6F212F7D-DD6E-4A05-863A-D1AD60AFACC1}" srcOrd="0" destOrd="0" presId="urn:microsoft.com/office/officeart/2005/8/layout/orgChart1"/>
    <dgm:cxn modelId="{032A7AF3-BDAF-4B27-A20F-D964FC69A52F}" type="presParOf" srcId="{EBF250E3-3DC9-4E04-9141-31ED49CE4C07}" destId="{7613EA76-BC36-4801-861D-2449A66D7863}" srcOrd="1" destOrd="0" presId="urn:microsoft.com/office/officeart/2005/8/layout/orgChart1"/>
    <dgm:cxn modelId="{24F45B42-E6E3-4720-A912-4B34F5944D14}" type="presParOf" srcId="{22926875-1D7D-430C-A8BF-F56E7768D44E}" destId="{2CEA8235-CBF6-4CF1-8E14-BBC666A72C6A}" srcOrd="1" destOrd="0" presId="urn:microsoft.com/office/officeart/2005/8/layout/orgChart1"/>
    <dgm:cxn modelId="{FB9AC52E-90C3-4241-BE96-5451A6AC1C35}" type="presParOf" srcId="{22926875-1D7D-430C-A8BF-F56E7768D44E}" destId="{C3605AAD-7286-4214-9F6A-3AD383D9E5E5}" srcOrd="2" destOrd="0" presId="urn:microsoft.com/office/officeart/2005/8/layout/orgChart1"/>
    <dgm:cxn modelId="{F2A0F6F1-C05F-44E5-BDD2-4DB892756EB7}" type="presParOf" srcId="{A08836CB-2ADD-49DE-BE33-9E2A7D8961A9}" destId="{3009A5CF-D5D9-4C60-BE47-E633E1735C5A}" srcOrd="2" destOrd="0" presId="urn:microsoft.com/office/officeart/2005/8/layout/orgChart1"/>
    <dgm:cxn modelId="{86941E99-E494-4525-86A5-F9D1BF7A6729}" type="presParOf" srcId="{A08836CB-2ADD-49DE-BE33-9E2A7D8961A9}" destId="{61D4BB60-ECFF-40A3-A78C-46039AF7B610}" srcOrd="3" destOrd="0" presId="urn:microsoft.com/office/officeart/2005/8/layout/orgChart1"/>
    <dgm:cxn modelId="{3E74F5FA-8033-4EB9-9248-6FA4319022BF}" type="presParOf" srcId="{61D4BB60-ECFF-40A3-A78C-46039AF7B610}" destId="{C84A064D-221C-498B-B4B3-A4F488A774D7}" srcOrd="0" destOrd="0" presId="urn:microsoft.com/office/officeart/2005/8/layout/orgChart1"/>
    <dgm:cxn modelId="{F0A29180-F2B4-484C-8B47-AE809ABCF77A}" type="presParOf" srcId="{C84A064D-221C-498B-B4B3-A4F488A774D7}" destId="{8F0EA60E-CA28-4614-9CFE-5735D06BAEC0}" srcOrd="0" destOrd="0" presId="urn:microsoft.com/office/officeart/2005/8/layout/orgChart1"/>
    <dgm:cxn modelId="{9322D609-15D5-4C94-A2B0-32FE9B706769}" type="presParOf" srcId="{C84A064D-221C-498B-B4B3-A4F488A774D7}" destId="{2115F6B5-A254-405E-A458-F5DD52C15FD6}" srcOrd="1" destOrd="0" presId="urn:microsoft.com/office/officeart/2005/8/layout/orgChart1"/>
    <dgm:cxn modelId="{7F39EFF0-4D48-443E-9AEA-41ED40824FD7}" type="presParOf" srcId="{61D4BB60-ECFF-40A3-A78C-46039AF7B610}" destId="{B826D532-B3BE-439C-B963-E61EA2157B55}" srcOrd="1" destOrd="0" presId="urn:microsoft.com/office/officeart/2005/8/layout/orgChart1"/>
    <dgm:cxn modelId="{B6CCEAE0-B653-4450-8D84-BCCA3F307CFF}" type="presParOf" srcId="{61D4BB60-ECFF-40A3-A78C-46039AF7B610}" destId="{BDC0F2D5-AAF1-467B-BD77-1FC5D370D049}" srcOrd="2" destOrd="0" presId="urn:microsoft.com/office/officeart/2005/8/layout/orgChart1"/>
    <dgm:cxn modelId="{C9AD65E7-341F-49BB-A42E-FA3F623EC37E}" type="presParOf" srcId="{A08836CB-2ADD-49DE-BE33-9E2A7D8961A9}" destId="{0BE63FD6-09D1-4259-B965-B2D47B3FAC02}" srcOrd="4" destOrd="0" presId="urn:microsoft.com/office/officeart/2005/8/layout/orgChart1"/>
    <dgm:cxn modelId="{C93A64BD-786A-4DE3-8A56-6CB24E0DFDC6}" type="presParOf" srcId="{A08836CB-2ADD-49DE-BE33-9E2A7D8961A9}" destId="{0C40E787-EFD2-458A-80B0-F3AC18D21161}" srcOrd="5" destOrd="0" presId="urn:microsoft.com/office/officeart/2005/8/layout/orgChart1"/>
    <dgm:cxn modelId="{65044F83-3274-4CD9-A537-C4A9745A5AAE}" type="presParOf" srcId="{0C40E787-EFD2-458A-80B0-F3AC18D21161}" destId="{DFFC28F1-A03F-4908-8F4A-C5F35DE3DE26}" srcOrd="0" destOrd="0" presId="urn:microsoft.com/office/officeart/2005/8/layout/orgChart1"/>
    <dgm:cxn modelId="{3A8E8359-D00A-423E-9433-0F6579DD04C9}" type="presParOf" srcId="{DFFC28F1-A03F-4908-8F4A-C5F35DE3DE26}" destId="{5A69E566-BB99-4996-B649-F8EDA9CE41AE}" srcOrd="0" destOrd="0" presId="urn:microsoft.com/office/officeart/2005/8/layout/orgChart1"/>
    <dgm:cxn modelId="{665B9D70-D412-4BE7-B2AC-B9A4C0110215}" type="presParOf" srcId="{DFFC28F1-A03F-4908-8F4A-C5F35DE3DE26}" destId="{8A165809-04B6-4E23-ACCF-B8F274C995C3}" srcOrd="1" destOrd="0" presId="urn:microsoft.com/office/officeart/2005/8/layout/orgChart1"/>
    <dgm:cxn modelId="{39C83E5D-8EEB-4B43-BEFD-F07FBCDC92EB}" type="presParOf" srcId="{0C40E787-EFD2-458A-80B0-F3AC18D21161}" destId="{9AA8DD9E-28D5-4D4B-A704-9FCE1165F0E0}" srcOrd="1" destOrd="0" presId="urn:microsoft.com/office/officeart/2005/8/layout/orgChart1"/>
    <dgm:cxn modelId="{4BF274E2-FFF6-4D85-B499-8271C71BF8B2}" type="presParOf" srcId="{0C40E787-EFD2-458A-80B0-F3AC18D21161}" destId="{3612B475-37D6-4EF5-A86A-5B970CAECC5A}" srcOrd="2" destOrd="0" presId="urn:microsoft.com/office/officeart/2005/8/layout/orgChart1"/>
    <dgm:cxn modelId="{F8D661C2-99C7-4E4C-BCC2-D942DD87EF31}" type="presParOf" srcId="{B05C52BE-5426-406A-AF3B-BFF64B55665D}" destId="{6AF70748-8802-4478-8A67-00CFAFDDBC76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E63FD6-09D1-4259-B965-B2D47B3FAC02}">
      <dsp:nvSpPr>
        <dsp:cNvPr id="0" name=""/>
        <dsp:cNvSpPr/>
      </dsp:nvSpPr>
      <dsp:spPr>
        <a:xfrm>
          <a:off x="3048000" y="1438467"/>
          <a:ext cx="2156482" cy="3742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7132"/>
              </a:lnTo>
              <a:lnTo>
                <a:pt x="2156482" y="187132"/>
              </a:lnTo>
              <a:lnTo>
                <a:pt x="2156482" y="374265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09A5CF-D5D9-4C60-BE47-E633E1735C5A}">
      <dsp:nvSpPr>
        <dsp:cNvPr id="0" name=""/>
        <dsp:cNvSpPr/>
      </dsp:nvSpPr>
      <dsp:spPr>
        <a:xfrm>
          <a:off x="3002280" y="1438467"/>
          <a:ext cx="91440" cy="37426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74265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92DF17-5C63-4593-A2AB-3CE8563BA523}">
      <dsp:nvSpPr>
        <dsp:cNvPr id="0" name=""/>
        <dsp:cNvSpPr/>
      </dsp:nvSpPr>
      <dsp:spPr>
        <a:xfrm>
          <a:off x="891517" y="1438467"/>
          <a:ext cx="2156482" cy="374265"/>
        </a:xfrm>
        <a:custGeom>
          <a:avLst/>
          <a:gdLst/>
          <a:ahLst/>
          <a:cxnLst/>
          <a:rect l="0" t="0" r="0" b="0"/>
          <a:pathLst>
            <a:path>
              <a:moveTo>
                <a:pt x="2156482" y="0"/>
              </a:moveTo>
              <a:lnTo>
                <a:pt x="2156482" y="187132"/>
              </a:lnTo>
              <a:lnTo>
                <a:pt x="0" y="187132"/>
              </a:lnTo>
              <a:lnTo>
                <a:pt x="0" y="374265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D59E1E-1D57-444B-B753-377356320D36}">
      <dsp:nvSpPr>
        <dsp:cNvPr id="0" name=""/>
        <dsp:cNvSpPr/>
      </dsp:nvSpPr>
      <dsp:spPr>
        <a:xfrm>
          <a:off x="2156891" y="547358"/>
          <a:ext cx="1782216" cy="891108"/>
        </a:xfrm>
        <a:prstGeom prst="rect">
          <a:avLst/>
        </a:prstGeom>
        <a:solidFill>
          <a:schemeClr val="tx1">
            <a:lumMod val="85000"/>
            <a:lumOff val="1500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rPr>
            <a:t>ROD</a:t>
          </a:r>
          <a:endParaRPr lang="cs-CZ" sz="2700" b="1" kern="1200" dirty="0">
            <a:solidFill>
              <a:srgbClr val="C00000"/>
            </a:solidFill>
            <a:latin typeface="Arial" pitchFamily="34" charset="0"/>
            <a:cs typeface="Arial" pitchFamily="34" charset="0"/>
          </a:endParaRPr>
        </a:p>
      </dsp:txBody>
      <dsp:txXfrm>
        <a:off x="2156891" y="547358"/>
        <a:ext cx="1782216" cy="891108"/>
      </dsp:txXfrm>
    </dsp:sp>
    <dsp:sp modelId="{6F212F7D-DD6E-4A05-863A-D1AD60AFACC1}">
      <dsp:nvSpPr>
        <dsp:cNvPr id="0" name=""/>
        <dsp:cNvSpPr/>
      </dsp:nvSpPr>
      <dsp:spPr>
        <a:xfrm>
          <a:off x="409" y="1812732"/>
          <a:ext cx="1782216" cy="891108"/>
        </a:xfrm>
        <a:prstGeom prst="rect">
          <a:avLst/>
        </a:prstGeom>
        <a:solidFill>
          <a:schemeClr val="bg1">
            <a:lumMod val="5000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rPr>
            <a:t>mužský 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rPr>
            <a:t>TEN </a:t>
          </a:r>
          <a:endParaRPr lang="cs-CZ" sz="2700" b="1" kern="1200" dirty="0">
            <a:solidFill>
              <a:srgbClr val="FFC000"/>
            </a:solidFill>
            <a:latin typeface="Arial" pitchFamily="34" charset="0"/>
            <a:cs typeface="Arial" pitchFamily="34" charset="0"/>
          </a:endParaRPr>
        </a:p>
      </dsp:txBody>
      <dsp:txXfrm>
        <a:off x="409" y="1812732"/>
        <a:ext cx="1782216" cy="891108"/>
      </dsp:txXfrm>
    </dsp:sp>
    <dsp:sp modelId="{8F0EA60E-CA28-4614-9CFE-5735D06BAEC0}">
      <dsp:nvSpPr>
        <dsp:cNvPr id="0" name=""/>
        <dsp:cNvSpPr/>
      </dsp:nvSpPr>
      <dsp:spPr>
        <a:xfrm>
          <a:off x="2156891" y="1812732"/>
          <a:ext cx="1782216" cy="891108"/>
        </a:xfrm>
        <a:prstGeom prst="rect">
          <a:avLst/>
        </a:prstGeom>
        <a:solidFill>
          <a:schemeClr val="bg1">
            <a:lumMod val="5000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rPr>
            <a:t>ženský</a:t>
          </a:r>
          <a:r>
            <a:rPr lang="cs-CZ" sz="2700" kern="1200" dirty="0" smtClean="0">
              <a:latin typeface="Arial" pitchFamily="34" charset="0"/>
              <a:cs typeface="Arial" pitchFamily="34" charset="0"/>
            </a:rPr>
            <a:t> 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rPr>
            <a:t>TA</a:t>
          </a:r>
          <a:endParaRPr lang="cs-CZ" sz="2700" b="1" kern="1200" dirty="0">
            <a:solidFill>
              <a:srgbClr val="FFC000"/>
            </a:solidFill>
            <a:latin typeface="Arial" pitchFamily="34" charset="0"/>
            <a:cs typeface="Arial" pitchFamily="34" charset="0"/>
          </a:endParaRPr>
        </a:p>
      </dsp:txBody>
      <dsp:txXfrm>
        <a:off x="2156891" y="1812732"/>
        <a:ext cx="1782216" cy="891108"/>
      </dsp:txXfrm>
    </dsp:sp>
    <dsp:sp modelId="{5A69E566-BB99-4996-B649-F8EDA9CE41AE}">
      <dsp:nvSpPr>
        <dsp:cNvPr id="0" name=""/>
        <dsp:cNvSpPr/>
      </dsp:nvSpPr>
      <dsp:spPr>
        <a:xfrm>
          <a:off x="4313373" y="1812732"/>
          <a:ext cx="1782216" cy="891108"/>
        </a:xfrm>
        <a:prstGeom prst="rect">
          <a:avLst/>
        </a:prstGeom>
        <a:solidFill>
          <a:schemeClr val="bg1">
            <a:lumMod val="5000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rPr>
            <a:t>střední 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rPr>
            <a:t>TO</a:t>
          </a:r>
          <a:endParaRPr lang="cs-CZ" sz="2700" b="1" kern="1200" dirty="0">
            <a:solidFill>
              <a:srgbClr val="FFC000"/>
            </a:solidFill>
            <a:latin typeface="Arial" pitchFamily="34" charset="0"/>
            <a:cs typeface="Arial" pitchFamily="34" charset="0"/>
          </a:endParaRPr>
        </a:p>
      </dsp:txBody>
      <dsp:txXfrm>
        <a:off x="4313373" y="1812732"/>
        <a:ext cx="1782216" cy="8911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1BE3F6-3759-4AB1-803C-AC387ADB8BBA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E4D66F-0963-41E0-8DB5-8F7AE4DBB9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4204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omb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C92F609-DE80-4FC9-8A04-21BC6A846C88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mb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12" Type="http://schemas.openxmlformats.org/officeDocument/2006/relationships/image" Target="../media/image8.jpeg"/><Relationship Id="rId2" Type="http://schemas.openxmlformats.org/officeDocument/2006/relationships/audio" Target="file:///C:\Documents%20and%20Settings\Monika%20Nov&#225;kov&#225;\Dokumenty\zvuky%20prezentace\prasa.mp3" TargetMode="External"/><Relationship Id="rId1" Type="http://schemas.openxmlformats.org/officeDocument/2006/relationships/audio" Target="file:///C:\Documents%20and%20Settings\Monika%20Nov&#225;kov&#225;\Dokumenty\zvuky%20prezentace\krava.mp3" TargetMode="Externa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7.png"/><Relationship Id="rId5" Type="http://schemas.openxmlformats.org/officeDocument/2006/relationships/diagramLayout" Target="../diagrams/layout1.xml"/><Relationship Id="rId10" Type="http://schemas.openxmlformats.org/officeDocument/2006/relationships/image" Target="../media/image6.jpeg"/><Relationship Id="rId4" Type="http://schemas.openxmlformats.org/officeDocument/2006/relationships/diagramData" Target="../diagrams/data1.xml"/><Relationship Id="rId9" Type="http://schemas.openxmlformats.org/officeDocument/2006/relationships/image" Target="../media/image5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12" Type="http://schemas.openxmlformats.org/officeDocument/2006/relationships/image" Target="../media/image19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6" Type="http://schemas.openxmlformats.org/officeDocument/2006/relationships/image" Target="../media/image13.jpeg"/><Relationship Id="rId11" Type="http://schemas.openxmlformats.org/officeDocument/2006/relationships/image" Target="../media/image18.wmf"/><Relationship Id="rId5" Type="http://schemas.openxmlformats.org/officeDocument/2006/relationships/image" Target="../media/image12.png"/><Relationship Id="rId10" Type="http://schemas.openxmlformats.org/officeDocument/2006/relationships/image" Target="../media/image17.wmf"/><Relationship Id="rId4" Type="http://schemas.openxmlformats.org/officeDocument/2006/relationships/image" Target="../media/image11.wmf"/><Relationship Id="rId9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tskydum.cz/detail/schleich-sele-prase-814001/" TargetMode="External"/><Relationship Id="rId2" Type="http://schemas.openxmlformats.org/officeDocument/2006/relationships/hyperlink" Target="http://www.mc-toy.com/product/21/krava_pasouci_se_hb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://sdhbeloves.webnode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90892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 E S K Ý  J A Z Y K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259632" y="5085184"/>
            <a:ext cx="72728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VY_32_INOVACE_03_04_podstatná jména (</a:t>
            </a:r>
            <a:r>
              <a:rPr lang="cs-CZ" b="1" dirty="0" smtClean="0"/>
              <a:t>rod,číslo,pád,vzor)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0541677"/>
      </p:ext>
    </p:extLst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Popis prezentace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1. snímek – co určujeme u podstatných jmen (výklad)</a:t>
            </a:r>
          </a:p>
          <a:p>
            <a:r>
              <a:rPr lang="cs-CZ" dirty="0" smtClean="0"/>
              <a:t>2. snímek – rody podstatných jmen (výklad)</a:t>
            </a:r>
          </a:p>
          <a:p>
            <a:r>
              <a:rPr lang="cs-CZ" dirty="0" smtClean="0"/>
              <a:t>3. snímek – úkol č</a:t>
            </a:r>
            <a:r>
              <a:rPr lang="cs-CZ" dirty="0" smtClean="0"/>
              <a:t>. 5</a:t>
            </a:r>
            <a:r>
              <a:rPr lang="cs-CZ" dirty="0" smtClean="0"/>
              <a:t>, přiřazování podstatných jmen k rodům</a:t>
            </a:r>
          </a:p>
          <a:p>
            <a:r>
              <a:rPr lang="cs-CZ" dirty="0" smtClean="0"/>
              <a:t>4. snímek – správné řešení úkolu č</a:t>
            </a:r>
            <a:r>
              <a:rPr lang="cs-CZ" dirty="0" smtClean="0"/>
              <a:t>. 5</a:t>
            </a:r>
            <a:endParaRPr lang="cs-CZ" dirty="0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CEBF5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Podstatná jména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Jsou slova ohebná, skloňují se.</a:t>
            </a:r>
            <a:r>
              <a:rPr lang="cs-CZ" dirty="0" smtClean="0"/>
              <a:t> 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Určujeme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ROD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ČÍSLO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PÁD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VZOR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dirty="0" smtClean="0"/>
              <a:t> 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  <p:pic>
        <p:nvPicPr>
          <p:cNvPr id="4" name="Obrázek 3" descr="ohebn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868" y="3214686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256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663300"/>
                </a:solidFill>
                <a:latin typeface="Arial" pitchFamily="34" charset="0"/>
                <a:cs typeface="Arial" pitchFamily="34" charset="0"/>
              </a:rPr>
              <a:t>Určujeme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547664" y="1628800"/>
          <a:ext cx="6096000" cy="3251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Obrázek 5" descr="aHV_Ohen%202.gi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956376" y="5229200"/>
            <a:ext cx="942975" cy="1371600"/>
          </a:xfrm>
          <a:prstGeom prst="rect">
            <a:avLst/>
          </a:prstGeom>
        </p:spPr>
      </p:pic>
      <p:pic>
        <p:nvPicPr>
          <p:cNvPr id="7" name="Obrázek 6" descr="kráva2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179512" y="5733256"/>
            <a:ext cx="1311593" cy="1008112"/>
          </a:xfrm>
          <a:prstGeom prst="rect">
            <a:avLst/>
          </a:prstGeom>
        </p:spPr>
      </p:pic>
      <p:pic>
        <p:nvPicPr>
          <p:cNvPr id="9" name="krava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11" cstate="print"/>
          <a:stretch>
            <a:fillRect/>
          </a:stretch>
        </p:blipFill>
        <p:spPr>
          <a:xfrm>
            <a:off x="5004048" y="3933056"/>
            <a:ext cx="304800" cy="304800"/>
          </a:xfrm>
          <a:prstGeom prst="rect">
            <a:avLst/>
          </a:prstGeom>
        </p:spPr>
      </p:pic>
      <p:pic>
        <p:nvPicPr>
          <p:cNvPr id="11" name="Obrázek 10" descr="prase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3491880" y="5733256"/>
            <a:ext cx="1333500" cy="1013460"/>
          </a:xfrm>
          <a:prstGeom prst="rect">
            <a:avLst/>
          </a:prstGeom>
        </p:spPr>
      </p:pic>
      <p:pic>
        <p:nvPicPr>
          <p:cNvPr id="10" name="prasa.mp3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13" cstate="print"/>
          <a:stretch>
            <a:fillRect/>
          </a:stretch>
        </p:blipFill>
        <p:spPr>
          <a:xfrm>
            <a:off x="7164288" y="3933056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4.44444E-6 L 0.41736 -0.19954 " pathEditMode="relative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08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22222E-6 L -0.66145 -0.12593 " pathEditMode="relative" ptsTypes="AA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656 -0.00023 L 0.28142 -0.19977 " pathEditMode="relative" ptsTypes="AA">
                                      <p:cBhvr>
                                        <p:cTn id="1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331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>
                <p:cTn id="2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Úkol č. 5</a:t>
            </a:r>
            <a:endParaRPr lang="cs-CZ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Přiřaď</a:t>
            </a:r>
            <a:r>
              <a:rPr lang="cs-CZ" dirty="0" smtClean="0"/>
              <a:t>              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podstatná jména k jejich rodům</a:t>
            </a:r>
          </a:p>
          <a:p>
            <a:pPr algn="just">
              <a:buNone/>
            </a:pPr>
            <a:endParaRPr lang="cs-CZ" b="1" dirty="0" smtClean="0"/>
          </a:p>
          <a:p>
            <a:pPr algn="just">
              <a:buNone/>
            </a:pPr>
            <a:endParaRPr lang="cs-CZ" b="1" dirty="0" smtClean="0"/>
          </a:p>
          <a:p>
            <a:pPr algn="just">
              <a:buNone/>
            </a:pPr>
            <a:r>
              <a:rPr lang="cs-CZ" b="1" dirty="0" smtClean="0">
                <a:solidFill>
                  <a:srgbClr val="FFCCFF"/>
                </a:solidFill>
                <a:latin typeface="Arial" pitchFamily="34" charset="0"/>
                <a:cs typeface="Arial" pitchFamily="34" charset="0"/>
              </a:rPr>
              <a:t>rod mužský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b="1" dirty="0" smtClean="0">
                <a:solidFill>
                  <a:srgbClr val="990000"/>
                </a:solidFill>
                <a:latin typeface="Arial" pitchFamily="34" charset="0"/>
                <a:cs typeface="Arial" pitchFamily="34" charset="0"/>
              </a:rPr>
              <a:t>rod ženský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b="1" dirty="0" smtClean="0">
                <a:solidFill>
                  <a:srgbClr val="663300"/>
                </a:solidFill>
                <a:latin typeface="Arial" pitchFamily="34" charset="0"/>
                <a:cs typeface="Arial" pitchFamily="34" charset="0"/>
              </a:rPr>
              <a:t>rod střední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algn="just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želva			morče			zajíc  	</a:t>
            </a:r>
          </a:p>
          <a:p>
            <a:pPr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dítě 			koště 			sklenice </a:t>
            </a:r>
          </a:p>
          <a:p>
            <a:pPr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úkol 			řidič 			krabice 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4" name="Šipka doprava 3"/>
          <p:cNvSpPr/>
          <p:nvPr/>
        </p:nvSpPr>
        <p:spPr>
          <a:xfrm>
            <a:off x="2267744" y="242088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Máš to správně?</a:t>
            </a:r>
            <a:endParaRPr lang="cs-CZ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buNone/>
            </a:pPr>
            <a:endParaRPr lang="cs-CZ" b="1" dirty="0" smtClean="0"/>
          </a:p>
          <a:p>
            <a:pPr algn="just">
              <a:buNone/>
            </a:pPr>
            <a:endParaRPr lang="cs-CZ" b="1" dirty="0" smtClean="0"/>
          </a:p>
          <a:p>
            <a:pPr algn="just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rod mužský		rod ženský 		rod střední</a:t>
            </a:r>
            <a:r>
              <a:rPr lang="cs-CZ" b="1" dirty="0" smtClean="0"/>
              <a:t> </a:t>
            </a:r>
          </a:p>
          <a:p>
            <a:pPr algn="just">
              <a:buNone/>
            </a:pPr>
            <a:endParaRPr lang="cs-CZ" b="1" dirty="0" smtClean="0"/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r>
              <a:rPr lang="cs-CZ" dirty="0" smtClean="0"/>
              <a:t>					</a:t>
            </a:r>
          </a:p>
          <a:p>
            <a:pPr algn="just">
              <a:buNone/>
            </a:pPr>
            <a:r>
              <a:rPr lang="cs-CZ" dirty="0" smtClean="0"/>
              <a:t>						</a:t>
            </a:r>
          </a:p>
          <a:p>
            <a:pPr algn="just">
              <a:buNone/>
            </a:pPr>
            <a:r>
              <a:rPr lang="cs-CZ" dirty="0" smtClean="0"/>
              <a:t>					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> </a:t>
            </a:r>
            <a:endParaRPr lang="cs-CZ" b="1" dirty="0"/>
          </a:p>
        </p:txBody>
      </p:sp>
      <p:pic>
        <p:nvPicPr>
          <p:cNvPr id="2050" name="Picture 2" descr="C:\Documents and Settings\Monika Nováková\Local Settings\Temporary Internet Files\Content.IE5\QLJSZ2XY\MC9004414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293096"/>
            <a:ext cx="731520" cy="414020"/>
          </a:xfrm>
          <a:prstGeom prst="rect">
            <a:avLst/>
          </a:prstGeom>
          <a:noFill/>
        </p:spPr>
      </p:pic>
      <p:pic>
        <p:nvPicPr>
          <p:cNvPr id="2051" name="Picture 3" descr="C:\Documents and Settings\Monika Nováková\Local Settings\Temporary Internet Files\Content.IE5\FZUU0S14\MC9000145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3" y="4797152"/>
            <a:ext cx="742858" cy="512064"/>
          </a:xfrm>
          <a:prstGeom prst="rect">
            <a:avLst/>
          </a:prstGeom>
          <a:noFill/>
        </p:spPr>
      </p:pic>
      <p:pic>
        <p:nvPicPr>
          <p:cNvPr id="2052" name="Picture 4" descr="C:\Documents and Settings\Monika Nováková\Local Settings\Temporary Internet Files\Content.IE5\FZUU0S14\MC900434784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5301208"/>
            <a:ext cx="731429" cy="731429"/>
          </a:xfrm>
          <a:prstGeom prst="rect">
            <a:avLst/>
          </a:prstGeom>
          <a:noFill/>
        </p:spPr>
      </p:pic>
      <p:pic>
        <p:nvPicPr>
          <p:cNvPr id="2053" name="Picture 5" descr="C:\Documents and Settings\Monika Nováková\Local Settings\Temporary Internet Files\Content.IE5\QLJSZ2XY\MP90042774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4293096"/>
            <a:ext cx="910336" cy="910336"/>
          </a:xfrm>
          <a:prstGeom prst="rect">
            <a:avLst/>
          </a:prstGeom>
          <a:noFill/>
        </p:spPr>
      </p:pic>
      <p:pic>
        <p:nvPicPr>
          <p:cNvPr id="2055" name="Picture 7" descr="C:\Documents and Settings\Monika Nováková\Local Settings\Temporary Internet Files\Content.IE5\FZUU0S14\MC90033157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36096" y="4221088"/>
            <a:ext cx="622275" cy="715224"/>
          </a:xfrm>
          <a:prstGeom prst="rect">
            <a:avLst/>
          </a:prstGeom>
          <a:noFill/>
        </p:spPr>
      </p:pic>
      <p:pic>
        <p:nvPicPr>
          <p:cNvPr id="2057" name="Picture 9" descr="C:\Documents and Settings\Monika Nováková\Local Settings\Temporary Internet Files\Content.IE5\76TEC32X\MC90035612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8224" y="4293096"/>
            <a:ext cx="640080" cy="675924"/>
          </a:xfrm>
          <a:prstGeom prst="rect">
            <a:avLst/>
          </a:prstGeom>
          <a:noFill/>
        </p:spPr>
      </p:pic>
      <p:pic>
        <p:nvPicPr>
          <p:cNvPr id="2058" name="Picture 10" descr="C:\Documents and Settings\Monika Nováková\Local Settings\Temporary Internet Files\Content.IE5\Y2D3CTBK\MC90025213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244408" y="4293096"/>
            <a:ext cx="699699" cy="730788"/>
          </a:xfrm>
          <a:prstGeom prst="rect">
            <a:avLst/>
          </a:prstGeom>
          <a:noFill/>
        </p:spPr>
      </p:pic>
      <p:pic>
        <p:nvPicPr>
          <p:cNvPr id="2059" name="Picture 11" descr="C:\Documents and Settings\Monika Nováková\Local Settings\Temporary Internet Files\Content.IE5\8UEJZSTM\MC900237271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80312" y="5229199"/>
            <a:ext cx="769544" cy="722466"/>
          </a:xfrm>
          <a:prstGeom prst="rect">
            <a:avLst/>
          </a:prstGeom>
          <a:noFill/>
        </p:spPr>
      </p:pic>
      <p:pic>
        <p:nvPicPr>
          <p:cNvPr id="3074" name="Picture 2" descr="C:\Documents and Settings\Monika Nováková\Local Settings\Temporary Internet Files\Content.IE5\6HDEMLXI\MC900379081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923928" y="5445224"/>
            <a:ext cx="726399" cy="501457"/>
          </a:xfrm>
          <a:prstGeom prst="rect">
            <a:avLst/>
          </a:prstGeom>
          <a:noFill/>
        </p:spPr>
      </p:pic>
      <p:pic>
        <p:nvPicPr>
          <p:cNvPr id="1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12" cstate="print"/>
          <a:stretch>
            <a:fillRect/>
          </a:stretch>
        </p:blipFill>
        <p:spPr>
          <a:xfrm>
            <a:off x="4211960" y="2132856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85185E-6 L 0.23629 -0.13657 " pathEditMode="relative" ptsTypes="AA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8.14815E-6 L 0.37014 -0.22038 " pathEditMode="relative" ptsTypes="AA">
                                      <p:cBhvr>
                                        <p:cTn id="10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7.40741E-7 L 0.30728 -0.16783 " pathEditMode="relative" ptsTypes="AA">
                                      <p:cBhvr>
                                        <p:cTn id="14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44444E-6 L -0.48837 -0.14699 " pathEditMode="relative" ptsTypes="AA">
                                      <p:cBhvr>
                                        <p:cTn id="18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5.18519E-6 L -0.33072 -0.30441 " pathEditMode="relative" ptsTypes="AA">
                                      <p:cBhvr>
                                        <p:cTn id="22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11111E-6 L -0.08663 -0.31505 " pathEditMode="relative" ptsTypes="AA">
                                      <p:cBhvr>
                                        <p:cTn id="2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3.7037E-7 L 0.22848 -0.18889 " pathEditMode="relative" ptsTypes="AA">
                                      <p:cBhvr>
                                        <p:cTn id="30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5.92593E-6 L -0.52761 -0.15763 " pathEditMode="relative" ptsTypes="AA">
                                      <p:cBhvr>
                                        <p:cTn id="34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7.40741E-6 L -0.32292 -0.31505 " pathEditMode="relative" ptsTypes="AA">
                                      <p:cBhvr>
                                        <p:cTn id="3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1" dur="4745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4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76872"/>
            <a:ext cx="8229600" cy="3373835"/>
          </a:xfrm>
        </p:spPr>
        <p:txBody>
          <a:bodyPr>
            <a:normAutofit fontScale="77500" lnSpcReduction="20000"/>
          </a:bodyPr>
          <a:lstStyle/>
          <a:p>
            <a:endParaRPr lang="cs-CZ" sz="2000" dirty="0" smtClean="0"/>
          </a:p>
          <a:p>
            <a:r>
              <a:rPr lang="cs-CZ" sz="2000" dirty="0" smtClean="0"/>
              <a:t>Microsoft PowerPoint_vložení_klipart_potlesk</a:t>
            </a:r>
          </a:p>
          <a:p>
            <a:endParaRPr lang="cs-CZ" sz="2000" dirty="0" smtClean="0"/>
          </a:p>
          <a:p>
            <a:r>
              <a:rPr lang="cs-CZ" sz="2000" dirty="0" smtClean="0"/>
              <a:t>Microsoft PowerPoint_vložení_klipart_všechny_kolekce </a:t>
            </a:r>
          </a:p>
          <a:p>
            <a:endParaRPr lang="cs-CZ" sz="2000" dirty="0" smtClean="0"/>
          </a:p>
          <a:p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mc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toy.com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product</a:t>
            </a:r>
            <a:r>
              <a:rPr lang="cs-CZ" sz="2000" dirty="0" smtClean="0">
                <a:hlinkClick r:id="rId2"/>
              </a:rPr>
              <a:t>/21/</a:t>
            </a:r>
            <a:r>
              <a:rPr lang="cs-CZ" sz="2000" dirty="0" err="1" smtClean="0">
                <a:hlinkClick r:id="rId2"/>
              </a:rPr>
              <a:t>krava</a:t>
            </a:r>
            <a:r>
              <a:rPr lang="cs-CZ" sz="2000" dirty="0" smtClean="0">
                <a:hlinkClick r:id="rId2"/>
              </a:rPr>
              <a:t>_</a:t>
            </a:r>
            <a:r>
              <a:rPr lang="cs-CZ" sz="2000" dirty="0" err="1" smtClean="0">
                <a:hlinkClick r:id="rId2"/>
              </a:rPr>
              <a:t>pasouci</a:t>
            </a:r>
            <a:r>
              <a:rPr lang="cs-CZ" sz="2000" dirty="0" smtClean="0">
                <a:hlinkClick r:id="rId2"/>
              </a:rPr>
              <a:t>_se_</a:t>
            </a:r>
            <a:r>
              <a:rPr lang="cs-CZ" sz="2000" dirty="0" err="1" smtClean="0">
                <a:hlinkClick r:id="rId2"/>
              </a:rPr>
              <a:t>hb.html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detskydum.cz</a:t>
            </a:r>
            <a:r>
              <a:rPr lang="cs-CZ" sz="2000" dirty="0" smtClean="0">
                <a:hlinkClick r:id="rId3"/>
              </a:rPr>
              <a:t>/detail/</a:t>
            </a:r>
            <a:r>
              <a:rPr lang="cs-CZ" sz="2000" dirty="0" err="1" smtClean="0">
                <a:hlinkClick r:id="rId3"/>
              </a:rPr>
              <a:t>schleich</a:t>
            </a:r>
            <a:r>
              <a:rPr lang="cs-CZ" sz="2000" dirty="0" smtClean="0">
                <a:hlinkClick r:id="rId3"/>
              </a:rPr>
              <a:t>-sele-prase-814001/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http://sdhbeloves.webnode.cz/</a:t>
            </a:r>
            <a:endParaRPr lang="cs-CZ" sz="2000" dirty="0" smtClean="0"/>
          </a:p>
          <a:p>
            <a:endParaRPr lang="cs-CZ" sz="2000" dirty="0" smtClean="0"/>
          </a:p>
          <a:p>
            <a:pPr algn="ctr">
              <a:buNone/>
            </a:pPr>
            <a:r>
              <a:rPr lang="cs-CZ" sz="2000" i="1" dirty="0" smtClean="0"/>
              <a:t>Autorem materiálu a všech jeho částí, není-li uvedeno jinak,</a:t>
            </a:r>
          </a:p>
          <a:p>
            <a:pPr algn="ctr">
              <a:buNone/>
            </a:pPr>
            <a:r>
              <a:rPr lang="cs-CZ" sz="2000" i="1" dirty="0" smtClean="0"/>
              <a:t> je Mgr. Monika Nováková.</a:t>
            </a:r>
            <a:endParaRPr lang="cs-CZ" sz="2000" i="1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31640" y="573325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82618584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2349</TotalTime>
  <Words>143</Words>
  <Application>Microsoft Office PowerPoint</Application>
  <PresentationFormat>Předvádění na obrazovce (4:3)</PresentationFormat>
  <Paragraphs>67</Paragraphs>
  <Slides>7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Popis prezentace </vt:lpstr>
      <vt:lpstr>Podstatná jména </vt:lpstr>
      <vt:lpstr>Určujeme </vt:lpstr>
      <vt:lpstr>Úkol č. 5</vt:lpstr>
      <vt:lpstr>Máš to správně?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Monika Nováková</dc:creator>
  <cp:lastModifiedBy>Martin Králík</cp:lastModifiedBy>
  <cp:revision>423</cp:revision>
  <dcterms:created xsi:type="dcterms:W3CDTF">2011-09-22T16:20:35Z</dcterms:created>
  <dcterms:modified xsi:type="dcterms:W3CDTF">2012-03-14T19:08:19Z</dcterms:modified>
</cp:coreProperties>
</file>