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451" r:id="rId2"/>
    <p:sldId id="353" r:id="rId3"/>
    <p:sldId id="265" r:id="rId4"/>
    <p:sldId id="266" r:id="rId5"/>
    <p:sldId id="267" r:id="rId6"/>
    <p:sldId id="268" r:id="rId7"/>
    <p:sldId id="45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770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3" Type="http://schemas.openxmlformats.org/officeDocument/2006/relationships/oleObject" Target="../embeddings/oleObject1.bin"/><Relationship Id="rId7" Type="http://schemas.openxmlformats.org/officeDocument/2006/relationships/package" Target="../embeddings/Dokument_aplikace_Microsoft_Word2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7.emf"/><Relationship Id="rId5" Type="http://schemas.openxmlformats.org/officeDocument/2006/relationships/image" Target="../media/image5.emf"/><Relationship Id="rId10" Type="http://schemas.openxmlformats.org/officeDocument/2006/relationships/package" Target="../embeddings/Dokument_aplikace_Microsoft_Word3.docx"/><Relationship Id="rId4" Type="http://schemas.openxmlformats.org/officeDocument/2006/relationships/package" Target="../embeddings/Dokument_aplikace_Microsoft_Word1.docx"/><Relationship Id="rId9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package" Target="../embeddings/Dokument_aplikace_Microsoft_Word5.docx"/><Relationship Id="rId3" Type="http://schemas.openxmlformats.org/officeDocument/2006/relationships/slideLayout" Target="../slideLayouts/slideLayout1.xml"/><Relationship Id="rId7" Type="http://schemas.openxmlformats.org/officeDocument/2006/relationships/oleObject" Target="../embeddings/oleObject5.bin"/><Relationship Id="rId2" Type="http://schemas.openxmlformats.org/officeDocument/2006/relationships/audio" Target="../media/audio1.wav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emf"/><Relationship Id="rId11" Type="http://schemas.openxmlformats.org/officeDocument/2006/relationships/image" Target="../media/image11.jpeg"/><Relationship Id="rId5" Type="http://schemas.openxmlformats.org/officeDocument/2006/relationships/package" Target="../embeddings/Dokument_aplikace_Microsoft_Word4.docx"/><Relationship Id="rId10" Type="http://schemas.openxmlformats.org/officeDocument/2006/relationships/image" Target="../media/image10.png"/><Relationship Id="rId4" Type="http://schemas.openxmlformats.org/officeDocument/2006/relationships/oleObject" Target="../embeddings/oleObject4.bin"/><Relationship Id="rId9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jirimodels.com/2842/Jiri-Mode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VY_32_INOVACE_04_04_podstatná jména (rody)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887746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snímek – úkol č</a:t>
            </a:r>
            <a:r>
              <a:rPr lang="cs-CZ" dirty="0" smtClean="0"/>
              <a:t>. 6</a:t>
            </a:r>
            <a:r>
              <a:rPr lang="cs-CZ" dirty="0" smtClean="0"/>
              <a:t>, řazení podstatných jmen podle rodu</a:t>
            </a:r>
          </a:p>
          <a:p>
            <a:r>
              <a:rPr lang="cs-CZ" dirty="0" smtClean="0"/>
              <a:t>2. snímek – správné řešení úkolu č</a:t>
            </a:r>
            <a:r>
              <a:rPr lang="cs-CZ" dirty="0" smtClean="0"/>
              <a:t>. 6</a:t>
            </a:r>
            <a:endParaRPr lang="cs-CZ" dirty="0" smtClean="0"/>
          </a:p>
          <a:p>
            <a:r>
              <a:rPr lang="cs-CZ" dirty="0" smtClean="0"/>
              <a:t>3. snímek -  křížovka s tajenkou</a:t>
            </a:r>
          </a:p>
          <a:p>
            <a:r>
              <a:rPr lang="cs-CZ" dirty="0" smtClean="0"/>
              <a:t>4. snímek – správné řešení křížovky + tajenka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Úkol č. 6</a:t>
            </a:r>
            <a:endParaRPr lang="cs-CZ" b="1" dirty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1069696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 každé větě jsou tři věci. Seřaď je tak, aby na 1. místě bylo podstatné jméno rodu středního, na 2. místě rodu ženského a na 3. místě rodu mužského.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996952"/>
            <a:ext cx="8291264" cy="336336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Učitel má tabuli, sešit a ukazovátko. </a:t>
            </a:r>
          </a:p>
          <a:p>
            <a:endParaRPr lang="cs-CZ" b="1" dirty="0" smtClean="0">
              <a:solidFill>
                <a:srgbClr val="6633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Řidič má auto, řidičský průkaz a pneumatiku. </a:t>
            </a:r>
          </a:p>
          <a:p>
            <a:endParaRPr lang="cs-CZ" b="1" dirty="0" smtClean="0">
              <a:solidFill>
                <a:srgbClr val="6633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Prodavač prodává chléb, sušenky a mléko. </a:t>
            </a:r>
          </a:p>
          <a:p>
            <a:endParaRPr lang="cs-CZ" b="1" dirty="0" smtClean="0">
              <a:solidFill>
                <a:srgbClr val="6633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Dítě má svetr, tílko a čepici. </a:t>
            </a:r>
          </a:p>
          <a:p>
            <a:endParaRPr lang="cs-CZ" b="1" dirty="0" smtClean="0">
              <a:solidFill>
                <a:srgbClr val="6633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Slon má uši, chobot a nohy.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988840"/>
            <a:ext cx="8291264" cy="4371480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Učitel má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ukazovátko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tabuli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sešit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Řidič má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auto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pneumatiku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řidičský průkaz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Prodavač prodává 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mléko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sušenky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chléb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Dítě má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tílko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čepici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svetr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Slon má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uši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nohy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chobot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211960" y="198884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9052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Doplň podstatná jména</a:t>
            </a:r>
            <a:r>
              <a:rPr lang="cs-CZ" dirty="0" smtClean="0">
                <a:solidFill>
                  <a:srgbClr val="FF3399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/>
            </a:r>
            <a:br>
              <a:rPr lang="cs-CZ" dirty="0" smtClean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276872"/>
            <a:ext cx="7854696" cy="446449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102" name="Object 6"/>
          <p:cNvGraphicFramePr>
            <a:graphicFrameLocks noChangeAspect="1"/>
          </p:cNvGraphicFramePr>
          <p:nvPr/>
        </p:nvGraphicFramePr>
        <p:xfrm>
          <a:off x="1611313" y="1700808"/>
          <a:ext cx="5921375" cy="2808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4" name="Dokument" r:id="rId4" imgW="5921556" imgH="1862191" progId="Word.Document.12">
                  <p:embed/>
                </p:oleObj>
              </mc:Choice>
              <mc:Fallback>
                <p:oleObj name="Dokument" r:id="rId4" imgW="5921556" imgH="1862191" progId="Word.Document.12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1313" y="1700808"/>
                        <a:ext cx="5921375" cy="2808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1187624" y="4149080"/>
          <a:ext cx="5765800" cy="2413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5" name="Dokument" r:id="rId7" imgW="5765194" imgH="2413671" progId="Word.Document.12">
                  <p:embed/>
                </p:oleObj>
              </mc:Choice>
              <mc:Fallback>
                <p:oleObj name="Dokument" r:id="rId7" imgW="5765194" imgH="2413671" progId="Word.Document.12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4149080"/>
                        <a:ext cx="5765800" cy="2413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Veselý obličej 10"/>
          <p:cNvSpPr/>
          <p:nvPr/>
        </p:nvSpPr>
        <p:spPr>
          <a:xfrm>
            <a:off x="6804248" y="4509120"/>
            <a:ext cx="914400" cy="914400"/>
          </a:xfrm>
          <a:prstGeom prst="smileyFac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3059832" y="6237312"/>
          <a:ext cx="5765800" cy="412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6" name="Dokument" r:id="rId10" imgW="5765194" imgH="412979" progId="Word.Document.12">
                  <p:embed/>
                </p:oleObj>
              </mc:Choice>
              <mc:Fallback>
                <p:oleObj name="Dokument" r:id="rId10" imgW="5765194" imgH="412979" progId="Word.Document.12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59832" y="6237312"/>
                        <a:ext cx="5765800" cy="412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9052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3399"/>
                </a:solidFill>
              </a:rPr>
              <a:t>Máš to správně? </a:t>
            </a:r>
            <a:br>
              <a:rPr lang="cs-CZ" dirty="0" smtClean="0">
                <a:solidFill>
                  <a:srgbClr val="FF3399"/>
                </a:solidFill>
              </a:rPr>
            </a:br>
            <a:endParaRPr lang="cs-CZ" dirty="0">
              <a:solidFill>
                <a:srgbClr val="FF33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276872"/>
            <a:ext cx="7854696" cy="446449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26629" name="Object 5"/>
          <p:cNvGraphicFramePr>
            <a:graphicFrameLocks noChangeAspect="1"/>
          </p:cNvGraphicFramePr>
          <p:nvPr/>
        </p:nvGraphicFramePr>
        <p:xfrm>
          <a:off x="1611313" y="1772816"/>
          <a:ext cx="5921375" cy="29523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7" name="Dokument" r:id="rId5" imgW="5921556" imgH="1862191" progId="Word.Document.12">
                  <p:embed/>
                </p:oleObj>
              </mc:Choice>
              <mc:Fallback>
                <p:oleObj name="Dokument" r:id="rId5" imgW="5921556" imgH="1862191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1313" y="1772816"/>
                        <a:ext cx="5921375" cy="29523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30" name="Object 6"/>
          <p:cNvGraphicFramePr>
            <a:graphicFrameLocks noChangeAspect="1"/>
          </p:cNvGraphicFramePr>
          <p:nvPr/>
        </p:nvGraphicFramePr>
        <p:xfrm>
          <a:off x="1619672" y="5085184"/>
          <a:ext cx="5765800" cy="412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8" name="Dokument" r:id="rId8" imgW="5765194" imgH="412979" progId="Word.Document.12">
                  <p:embed/>
                </p:oleObj>
              </mc:Choice>
              <mc:Fallback>
                <p:oleObj name="Dokument" r:id="rId8" imgW="5765194" imgH="412979" progId="Word.Document.12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5085184"/>
                        <a:ext cx="5765800" cy="412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10" cstate="print"/>
          <a:stretch>
            <a:fillRect/>
          </a:stretch>
        </p:blipFill>
        <p:spPr>
          <a:xfrm>
            <a:off x="5364088" y="5085184"/>
            <a:ext cx="304800" cy="304800"/>
          </a:xfrm>
          <a:prstGeom prst="rect">
            <a:avLst/>
          </a:prstGeom>
        </p:spPr>
      </p:pic>
      <p:pic>
        <p:nvPicPr>
          <p:cNvPr id="26632" name="Picture 8" descr="http://www.jirimodels.com/webimg/img_036105_036105_Povolani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6" y="4149080"/>
            <a:ext cx="1524000" cy="216217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77500" lnSpcReduction="20000"/>
          </a:bodyPr>
          <a:lstStyle/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/>
              <a:t>Microsoft </a:t>
            </a:r>
            <a:r>
              <a:rPr lang="cs-CZ" sz="2000" dirty="0" err="1"/>
              <a:t>PowerPoint_vložení_klipart_potlesk</a:t>
            </a:r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Microsoft </a:t>
            </a:r>
            <a:r>
              <a:rPr lang="cs-CZ" sz="2000" dirty="0" err="1"/>
              <a:t>PowerPoint_vložení_klipart_smajlík</a:t>
            </a:r>
            <a:endParaRPr lang="cs-CZ" sz="2000" dirty="0"/>
          </a:p>
          <a:p>
            <a:endParaRPr lang="cs-CZ" sz="2000" dirty="0"/>
          </a:p>
          <a:p>
            <a:r>
              <a:rPr lang="cs-CZ" sz="2000" dirty="0">
                <a:hlinkClick r:id="rId2"/>
              </a:rPr>
              <a:t>http://www.jirimodels.com/2842/Jiri-Models</a:t>
            </a:r>
            <a:endParaRPr lang="cs-CZ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45295" y="530120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51520" y="3933056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8915525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2350</TotalTime>
  <Words>217</Words>
  <Application>Microsoft Office PowerPoint</Application>
  <PresentationFormat>Předvádění na obrazovce (4:3)</PresentationFormat>
  <Paragraphs>47</Paragraphs>
  <Slides>7</Slides>
  <Notes>0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Dokument</vt:lpstr>
      <vt:lpstr>Prezentace aplikace PowerPoint</vt:lpstr>
      <vt:lpstr>Popis prezentace </vt:lpstr>
      <vt:lpstr>Úkol č. 6</vt:lpstr>
      <vt:lpstr>Máš to správně?</vt:lpstr>
      <vt:lpstr>Doplň podstatná jména  </vt:lpstr>
      <vt:lpstr>Máš to správně? 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424</cp:revision>
  <dcterms:created xsi:type="dcterms:W3CDTF">2011-09-22T16:20:35Z</dcterms:created>
  <dcterms:modified xsi:type="dcterms:W3CDTF">2012-03-14T19:10:20Z</dcterms:modified>
</cp:coreProperties>
</file>