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61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C2239-F383-422D-88B6-9FC13AF97244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34FA2-16A1-44E2-B8B4-D2D73770D1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623B2-B7FE-4792-9318-946F1392421F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82433-80B7-44B0-B70E-6A65767CF8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CZ.1.07./1.5.00/34.0423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Jana </a:t>
                      </a:r>
                      <a:r>
                        <a:rPr lang="cs-CZ" dirty="0" err="1" smtClean="0"/>
                        <a:t>Markytánová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Maturitní témata – anglický jazyk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1-4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216.1.2013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Prezentace je určena opakování, případně zkoušení odborného tématu Hotel </a:t>
            </a:r>
            <a:r>
              <a:rPr lang="cs-CZ" dirty="0" err="1" smtClean="0"/>
              <a:t>staff</a:t>
            </a:r>
            <a:r>
              <a:rPr lang="cs-CZ" dirty="0" smtClean="0"/>
              <a:t>.</a:t>
            </a:r>
          </a:p>
          <a:p>
            <a:r>
              <a:rPr lang="cs-CZ" dirty="0" smtClean="0"/>
              <a:t>Určeno pro </a:t>
            </a:r>
            <a:r>
              <a:rPr lang="cs-CZ" smtClean="0"/>
              <a:t>studenty </a:t>
            </a:r>
            <a:r>
              <a:rPr lang="cs-CZ" smtClean="0"/>
              <a:t>1-4 </a:t>
            </a:r>
            <a:r>
              <a:rPr lang="cs-CZ" dirty="0" smtClean="0"/>
              <a:t>ročníku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Studenti spojují vhodná čísla a písmena podle toho, co je pro jednotlivé profese typické.</a:t>
            </a:r>
          </a:p>
          <a:p>
            <a:r>
              <a:rPr lang="cs-CZ" dirty="0" smtClean="0"/>
              <a:t>Lze využít pro opakování a zkoušení jednotlivců i celé třídy.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Hotel </a:t>
            </a:r>
            <a:r>
              <a:rPr lang="cs-CZ" dirty="0" err="1" smtClean="0">
                <a:solidFill>
                  <a:srgbClr val="FF0000"/>
                </a:solidFill>
              </a:rPr>
              <a:t>staff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Match</a:t>
            </a:r>
            <a:r>
              <a:rPr lang="cs-CZ" dirty="0" smtClean="0">
                <a:solidFill>
                  <a:srgbClr val="FF0000"/>
                </a:solidFill>
              </a:rPr>
              <a:t> 1-10 </a:t>
            </a:r>
            <a:r>
              <a:rPr lang="cs-CZ" dirty="0" err="1" smtClean="0">
                <a:solidFill>
                  <a:srgbClr val="FF0000"/>
                </a:solidFill>
              </a:rPr>
              <a:t>with</a:t>
            </a:r>
            <a:r>
              <a:rPr lang="cs-CZ" dirty="0" smtClean="0">
                <a:solidFill>
                  <a:srgbClr val="FF0000"/>
                </a:solidFill>
              </a:rPr>
              <a:t> a-j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1) </a:t>
            </a:r>
            <a:r>
              <a:rPr lang="cs-CZ" dirty="0" err="1" smtClean="0"/>
              <a:t>manager</a:t>
            </a:r>
            <a:endParaRPr lang="cs-CZ" dirty="0" smtClean="0"/>
          </a:p>
          <a:p>
            <a:r>
              <a:rPr lang="cs-CZ" dirty="0" smtClean="0"/>
              <a:t>2) </a:t>
            </a:r>
            <a:r>
              <a:rPr lang="cs-CZ" dirty="0" err="1" smtClean="0"/>
              <a:t>receptionist</a:t>
            </a:r>
            <a:endParaRPr lang="cs-CZ" dirty="0" smtClean="0"/>
          </a:p>
          <a:p>
            <a:r>
              <a:rPr lang="cs-CZ" dirty="0" smtClean="0"/>
              <a:t>3) porter</a:t>
            </a:r>
          </a:p>
          <a:p>
            <a:r>
              <a:rPr lang="cs-CZ" dirty="0" smtClean="0"/>
              <a:t>4) </a:t>
            </a:r>
            <a:r>
              <a:rPr lang="cs-CZ" dirty="0" err="1" smtClean="0"/>
              <a:t>accountant</a:t>
            </a:r>
            <a:endParaRPr lang="cs-CZ" dirty="0" smtClean="0"/>
          </a:p>
          <a:p>
            <a:r>
              <a:rPr lang="cs-CZ" dirty="0" smtClean="0"/>
              <a:t>5) </a:t>
            </a:r>
            <a:r>
              <a:rPr lang="cs-CZ" dirty="0" err="1" smtClean="0"/>
              <a:t>waiter</a:t>
            </a:r>
            <a:endParaRPr lang="cs-CZ" dirty="0" smtClean="0"/>
          </a:p>
          <a:p>
            <a:r>
              <a:rPr lang="cs-CZ" dirty="0" smtClean="0"/>
              <a:t>6) </a:t>
            </a:r>
            <a:r>
              <a:rPr lang="cs-CZ" dirty="0" err="1" smtClean="0"/>
              <a:t>chef</a:t>
            </a:r>
            <a:endParaRPr lang="cs-CZ" dirty="0" smtClean="0"/>
          </a:p>
          <a:p>
            <a:r>
              <a:rPr lang="cs-CZ" dirty="0" smtClean="0"/>
              <a:t>7) </a:t>
            </a:r>
            <a:r>
              <a:rPr lang="cs-CZ" dirty="0" err="1" smtClean="0"/>
              <a:t>cook</a:t>
            </a:r>
            <a:endParaRPr lang="cs-CZ" dirty="0" smtClean="0"/>
          </a:p>
          <a:p>
            <a:r>
              <a:rPr lang="cs-CZ" dirty="0" smtClean="0"/>
              <a:t>8) barman</a:t>
            </a:r>
          </a:p>
          <a:p>
            <a:r>
              <a:rPr lang="cs-CZ" dirty="0" smtClean="0"/>
              <a:t>9) </a:t>
            </a:r>
            <a:r>
              <a:rPr lang="cs-CZ" dirty="0" err="1" smtClean="0"/>
              <a:t>chambermaid</a:t>
            </a:r>
            <a:endParaRPr lang="cs-CZ" dirty="0" smtClean="0"/>
          </a:p>
          <a:p>
            <a:r>
              <a:rPr lang="cs-CZ" dirty="0" smtClean="0"/>
              <a:t>10) </a:t>
            </a:r>
            <a:r>
              <a:rPr lang="cs-CZ" dirty="0" err="1" smtClean="0"/>
              <a:t>head</a:t>
            </a:r>
            <a:r>
              <a:rPr lang="cs-CZ" dirty="0" smtClean="0"/>
              <a:t> </a:t>
            </a:r>
            <a:r>
              <a:rPr lang="cs-CZ" dirty="0" err="1" smtClean="0"/>
              <a:t>waiter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000" dirty="0" smtClean="0"/>
              <a:t>a) </a:t>
            </a:r>
            <a:r>
              <a:rPr lang="cs-CZ" sz="2000" dirty="0" err="1" smtClean="0"/>
              <a:t>head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kitchen</a:t>
            </a:r>
            <a:endParaRPr lang="cs-CZ" sz="2000" dirty="0" smtClean="0"/>
          </a:p>
          <a:p>
            <a:r>
              <a:rPr lang="cs-CZ" sz="2000" dirty="0" smtClean="0"/>
              <a:t>b) </a:t>
            </a:r>
            <a:r>
              <a:rPr lang="cs-CZ" sz="2000" dirty="0" err="1" smtClean="0"/>
              <a:t>checks</a:t>
            </a:r>
            <a:r>
              <a:rPr lang="cs-CZ" sz="2000" dirty="0" smtClean="0"/>
              <a:t>-in/</a:t>
            </a:r>
            <a:r>
              <a:rPr lang="cs-CZ" sz="2000" dirty="0" err="1" smtClean="0"/>
              <a:t>out</a:t>
            </a:r>
            <a:r>
              <a:rPr lang="cs-CZ" sz="2000" dirty="0" smtClean="0"/>
              <a:t> </a:t>
            </a:r>
            <a:r>
              <a:rPr lang="cs-CZ" sz="2000" dirty="0" err="1" smtClean="0"/>
              <a:t>guests</a:t>
            </a:r>
            <a:r>
              <a:rPr lang="cs-CZ" sz="2000" dirty="0" smtClean="0"/>
              <a:t>, </a:t>
            </a:r>
            <a:r>
              <a:rPr lang="cs-CZ" sz="2000" dirty="0" err="1" smtClean="0"/>
              <a:t>looks</a:t>
            </a:r>
            <a:r>
              <a:rPr lang="cs-CZ" sz="2000" dirty="0" smtClean="0"/>
              <a:t> </a:t>
            </a:r>
            <a:r>
              <a:rPr lang="cs-CZ" sz="2000" dirty="0" err="1" smtClean="0"/>
              <a:t>after</a:t>
            </a:r>
            <a:r>
              <a:rPr lang="cs-CZ" sz="2000" dirty="0" smtClean="0"/>
              <a:t> </a:t>
            </a:r>
            <a:r>
              <a:rPr lang="cs-CZ" sz="2000" dirty="0" err="1" smtClean="0"/>
              <a:t>reservations</a:t>
            </a:r>
            <a:endParaRPr lang="cs-CZ" sz="2000" dirty="0" smtClean="0"/>
          </a:p>
          <a:p>
            <a:r>
              <a:rPr lang="cs-CZ" sz="2000" dirty="0" smtClean="0"/>
              <a:t>c) </a:t>
            </a:r>
            <a:r>
              <a:rPr lang="cs-CZ" sz="2000" dirty="0" err="1" smtClean="0"/>
              <a:t>manages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hotel</a:t>
            </a:r>
          </a:p>
          <a:p>
            <a:r>
              <a:rPr lang="cs-CZ" sz="2000" dirty="0" smtClean="0"/>
              <a:t>d) </a:t>
            </a:r>
            <a:r>
              <a:rPr lang="cs-CZ" sz="2000" dirty="0" err="1" smtClean="0"/>
              <a:t>serves</a:t>
            </a:r>
            <a:r>
              <a:rPr lang="cs-CZ" sz="2000" dirty="0" smtClean="0"/>
              <a:t> </a:t>
            </a:r>
            <a:r>
              <a:rPr lang="cs-CZ" sz="2000" dirty="0" err="1" smtClean="0"/>
              <a:t>meals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drinks</a:t>
            </a:r>
            <a:endParaRPr lang="cs-CZ" sz="2000" dirty="0" smtClean="0"/>
          </a:p>
          <a:p>
            <a:r>
              <a:rPr lang="cs-CZ" sz="2200" dirty="0" smtClean="0"/>
              <a:t>e) </a:t>
            </a:r>
            <a:r>
              <a:rPr lang="cs-CZ" sz="2200" dirty="0" err="1" smtClean="0"/>
              <a:t>is</a:t>
            </a:r>
            <a:r>
              <a:rPr lang="cs-CZ" sz="2200" dirty="0" smtClean="0"/>
              <a:t> </a:t>
            </a:r>
            <a:r>
              <a:rPr lang="cs-CZ" sz="2200" dirty="0" err="1" smtClean="0"/>
              <a:t>responsible</a:t>
            </a:r>
            <a:r>
              <a:rPr lang="cs-CZ" sz="2200" dirty="0" smtClean="0"/>
              <a:t> </a:t>
            </a:r>
            <a:r>
              <a:rPr lang="cs-CZ" sz="2200" dirty="0" err="1" smtClean="0"/>
              <a:t>for</a:t>
            </a:r>
            <a:r>
              <a:rPr lang="cs-CZ" sz="2200" dirty="0" smtClean="0"/>
              <a:t> </a:t>
            </a:r>
            <a:r>
              <a:rPr lang="cs-CZ" sz="2200" dirty="0" err="1" smtClean="0"/>
              <a:t>keeping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hotel </a:t>
            </a:r>
            <a:r>
              <a:rPr lang="cs-CZ" sz="2200" dirty="0" err="1" smtClean="0"/>
              <a:t>and</a:t>
            </a:r>
            <a:r>
              <a:rPr lang="cs-CZ" sz="2200" dirty="0" smtClean="0"/>
              <a:t> </a:t>
            </a:r>
            <a:r>
              <a:rPr lang="cs-CZ" sz="2200" dirty="0" err="1" smtClean="0"/>
              <a:t>rooms</a:t>
            </a:r>
            <a:r>
              <a:rPr lang="cs-CZ" sz="2200" dirty="0" smtClean="0"/>
              <a:t> </a:t>
            </a:r>
            <a:r>
              <a:rPr lang="cs-CZ" sz="2200" dirty="0" err="1" smtClean="0"/>
              <a:t>clean</a:t>
            </a:r>
            <a:endParaRPr lang="cs-CZ" sz="2200" dirty="0" smtClean="0"/>
          </a:p>
          <a:p>
            <a:r>
              <a:rPr lang="cs-CZ" sz="2200" dirty="0" smtClean="0"/>
              <a:t>f) </a:t>
            </a:r>
            <a:r>
              <a:rPr lang="cs-CZ" sz="2200" dirty="0" err="1" smtClean="0"/>
              <a:t>is</a:t>
            </a:r>
            <a:r>
              <a:rPr lang="cs-CZ" sz="2200" dirty="0" smtClean="0"/>
              <a:t> in </a:t>
            </a:r>
            <a:r>
              <a:rPr lang="cs-CZ" sz="2200" dirty="0" err="1" smtClean="0"/>
              <a:t>charge</a:t>
            </a:r>
            <a:r>
              <a:rPr lang="cs-CZ" sz="2200" dirty="0" smtClean="0"/>
              <a:t> </a:t>
            </a:r>
            <a:r>
              <a:rPr lang="cs-CZ" sz="2200" dirty="0" err="1" smtClean="0"/>
              <a:t>of</a:t>
            </a:r>
            <a:r>
              <a:rPr lang="cs-CZ" sz="2200" dirty="0" smtClean="0"/>
              <a:t> </a:t>
            </a:r>
            <a:r>
              <a:rPr lang="cs-CZ" sz="2200" dirty="0" err="1" smtClean="0"/>
              <a:t>greeting</a:t>
            </a:r>
            <a:r>
              <a:rPr lang="cs-CZ" sz="2200" dirty="0" smtClean="0"/>
              <a:t> </a:t>
            </a:r>
            <a:r>
              <a:rPr lang="cs-CZ" sz="2200" dirty="0" err="1" smtClean="0"/>
              <a:t>guests</a:t>
            </a:r>
            <a:r>
              <a:rPr lang="cs-CZ" sz="2200" dirty="0" smtClean="0"/>
              <a:t> </a:t>
            </a:r>
            <a:r>
              <a:rPr lang="cs-CZ" sz="2200" dirty="0" err="1" smtClean="0"/>
              <a:t>and</a:t>
            </a:r>
            <a:r>
              <a:rPr lang="cs-CZ" sz="2200" dirty="0" smtClean="0"/>
              <a:t> </a:t>
            </a:r>
            <a:r>
              <a:rPr lang="cs-CZ" sz="2200" dirty="0" err="1" smtClean="0"/>
              <a:t>helping</a:t>
            </a:r>
            <a:r>
              <a:rPr lang="cs-CZ" sz="2200" dirty="0" smtClean="0"/>
              <a:t> </a:t>
            </a:r>
            <a:r>
              <a:rPr lang="cs-CZ" sz="2200" dirty="0" err="1" smtClean="0"/>
              <a:t>them</a:t>
            </a:r>
            <a:r>
              <a:rPr lang="cs-CZ" sz="2200" dirty="0" smtClean="0"/>
              <a:t> </a:t>
            </a:r>
            <a:r>
              <a:rPr lang="cs-CZ" sz="2200" dirty="0" err="1" smtClean="0"/>
              <a:t>with</a:t>
            </a:r>
            <a:r>
              <a:rPr lang="cs-CZ" sz="2200" dirty="0" smtClean="0"/>
              <a:t> </a:t>
            </a:r>
            <a:r>
              <a:rPr lang="cs-CZ" sz="2200" dirty="0" err="1" smtClean="0"/>
              <a:t>their</a:t>
            </a:r>
            <a:r>
              <a:rPr lang="cs-CZ" sz="2200" dirty="0" smtClean="0"/>
              <a:t> </a:t>
            </a:r>
            <a:r>
              <a:rPr lang="cs-CZ" sz="2200" dirty="0" err="1" smtClean="0"/>
              <a:t>luggage</a:t>
            </a:r>
            <a:r>
              <a:rPr lang="cs-CZ" sz="2200" dirty="0" smtClean="0"/>
              <a:t> </a:t>
            </a:r>
          </a:p>
          <a:p>
            <a:r>
              <a:rPr lang="cs-CZ" sz="2200" dirty="0" smtClean="0"/>
              <a:t>g) </a:t>
            </a:r>
            <a:r>
              <a:rPr lang="cs-CZ" sz="2200" dirty="0" err="1" smtClean="0"/>
              <a:t>looks</a:t>
            </a:r>
            <a:r>
              <a:rPr lang="cs-CZ" sz="2200" dirty="0" smtClean="0"/>
              <a:t> </a:t>
            </a:r>
            <a:r>
              <a:rPr lang="cs-CZ" sz="2200" dirty="0" err="1" smtClean="0"/>
              <a:t>after</a:t>
            </a:r>
            <a:r>
              <a:rPr lang="cs-CZ" sz="2200" dirty="0" smtClean="0"/>
              <a:t> money </a:t>
            </a:r>
            <a:r>
              <a:rPr lang="cs-CZ" sz="2200" dirty="0" err="1" smtClean="0"/>
              <a:t>matters</a:t>
            </a:r>
            <a:endParaRPr lang="cs-CZ" sz="2200" dirty="0" smtClean="0"/>
          </a:p>
          <a:p>
            <a:r>
              <a:rPr lang="cs-CZ" sz="2200" dirty="0" smtClean="0"/>
              <a:t>h) </a:t>
            </a:r>
            <a:r>
              <a:rPr lang="cs-CZ" sz="2200" dirty="0" err="1" smtClean="0"/>
              <a:t>supervises</a:t>
            </a:r>
            <a:r>
              <a:rPr lang="cs-CZ" sz="2200" dirty="0" smtClean="0"/>
              <a:t> </a:t>
            </a:r>
            <a:r>
              <a:rPr lang="cs-CZ" sz="2200" dirty="0" err="1" smtClean="0"/>
              <a:t>waiters</a:t>
            </a:r>
            <a:r>
              <a:rPr lang="cs-CZ" sz="2200" dirty="0" smtClean="0"/>
              <a:t> </a:t>
            </a:r>
            <a:r>
              <a:rPr lang="cs-CZ" sz="2200" dirty="0" err="1" smtClean="0"/>
              <a:t>and</a:t>
            </a:r>
            <a:r>
              <a:rPr lang="cs-CZ" sz="2200" dirty="0" smtClean="0"/>
              <a:t> </a:t>
            </a:r>
            <a:r>
              <a:rPr lang="cs-CZ" sz="2200" dirty="0" err="1" smtClean="0"/>
              <a:t>gives</a:t>
            </a:r>
            <a:r>
              <a:rPr lang="cs-CZ" sz="2200" dirty="0" smtClean="0"/>
              <a:t>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bills</a:t>
            </a:r>
            <a:endParaRPr lang="cs-CZ" sz="2200" dirty="0" smtClean="0"/>
          </a:p>
          <a:p>
            <a:r>
              <a:rPr lang="cs-CZ" sz="2200" dirty="0" smtClean="0"/>
              <a:t>i) </a:t>
            </a:r>
            <a:r>
              <a:rPr lang="cs-CZ" sz="2200" dirty="0" err="1" smtClean="0"/>
              <a:t>prepares</a:t>
            </a:r>
            <a:r>
              <a:rPr lang="cs-CZ" sz="2200" dirty="0" smtClean="0"/>
              <a:t> </a:t>
            </a:r>
            <a:r>
              <a:rPr lang="cs-CZ" sz="2200" dirty="0" err="1" smtClean="0"/>
              <a:t>and</a:t>
            </a:r>
            <a:r>
              <a:rPr lang="cs-CZ" sz="2200" dirty="0" smtClean="0"/>
              <a:t> </a:t>
            </a:r>
            <a:r>
              <a:rPr lang="cs-CZ" sz="2200" dirty="0" err="1" smtClean="0"/>
              <a:t>mixes</a:t>
            </a:r>
            <a:r>
              <a:rPr lang="cs-CZ" sz="2200" dirty="0" smtClean="0"/>
              <a:t> </a:t>
            </a:r>
            <a:r>
              <a:rPr lang="cs-CZ" sz="2200" dirty="0" err="1" smtClean="0"/>
              <a:t>drinks</a:t>
            </a:r>
            <a:endParaRPr lang="cs-CZ" sz="2200" dirty="0" smtClean="0"/>
          </a:p>
          <a:p>
            <a:r>
              <a:rPr lang="cs-CZ" sz="2200" dirty="0" smtClean="0"/>
              <a:t>j) </a:t>
            </a:r>
            <a:r>
              <a:rPr lang="cs-CZ" sz="2200" dirty="0" err="1" smtClean="0"/>
              <a:t>is</a:t>
            </a:r>
            <a:r>
              <a:rPr lang="cs-CZ" sz="2200" dirty="0" smtClean="0"/>
              <a:t> </a:t>
            </a:r>
            <a:r>
              <a:rPr lang="cs-CZ" sz="2200" dirty="0" err="1" smtClean="0"/>
              <a:t>responsible</a:t>
            </a:r>
            <a:r>
              <a:rPr lang="cs-CZ" sz="2200" dirty="0" smtClean="0"/>
              <a:t> </a:t>
            </a:r>
            <a:r>
              <a:rPr lang="cs-CZ" sz="2200" dirty="0" err="1" smtClean="0"/>
              <a:t>for</a:t>
            </a:r>
            <a:r>
              <a:rPr lang="cs-CZ" sz="2200" dirty="0" smtClean="0"/>
              <a:t> </a:t>
            </a:r>
            <a:r>
              <a:rPr lang="cs-CZ" sz="2200" dirty="0" err="1" smtClean="0"/>
              <a:t>cooking</a:t>
            </a:r>
            <a:r>
              <a:rPr lang="cs-CZ" sz="2200" dirty="0" smtClean="0"/>
              <a:t> in </a:t>
            </a:r>
            <a:r>
              <a:rPr lang="cs-CZ" sz="2200" dirty="0" err="1" smtClean="0"/>
              <a:t>the</a:t>
            </a:r>
            <a:r>
              <a:rPr lang="cs-CZ" sz="2200" dirty="0" smtClean="0"/>
              <a:t> </a:t>
            </a:r>
            <a:r>
              <a:rPr lang="cs-CZ" sz="2200" dirty="0" err="1" smtClean="0"/>
              <a:t>kitchen</a:t>
            </a:r>
            <a:endParaRPr lang="cs-CZ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Solution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1-c</a:t>
            </a:r>
          </a:p>
          <a:p>
            <a:r>
              <a:rPr lang="cs-CZ" dirty="0" smtClean="0"/>
              <a:t>2-b</a:t>
            </a:r>
          </a:p>
          <a:p>
            <a:r>
              <a:rPr lang="cs-CZ" dirty="0" smtClean="0"/>
              <a:t>3-f</a:t>
            </a:r>
          </a:p>
          <a:p>
            <a:r>
              <a:rPr lang="cs-CZ" dirty="0" smtClean="0"/>
              <a:t>4-g</a:t>
            </a:r>
          </a:p>
          <a:p>
            <a:r>
              <a:rPr lang="cs-CZ" dirty="0" smtClean="0"/>
              <a:t>5-d</a:t>
            </a:r>
          </a:p>
          <a:p>
            <a:r>
              <a:rPr lang="cs-CZ" dirty="0" smtClean="0"/>
              <a:t>6-a</a:t>
            </a:r>
          </a:p>
          <a:p>
            <a:r>
              <a:rPr lang="cs-CZ" dirty="0" smtClean="0"/>
              <a:t>7-j</a:t>
            </a:r>
          </a:p>
          <a:p>
            <a:r>
              <a:rPr lang="cs-CZ" dirty="0" smtClean="0"/>
              <a:t>8-i</a:t>
            </a:r>
          </a:p>
          <a:p>
            <a:r>
              <a:rPr lang="cs-CZ" dirty="0" smtClean="0"/>
              <a:t>9-e</a:t>
            </a:r>
          </a:p>
          <a:p>
            <a:r>
              <a:rPr lang="cs-CZ" dirty="0" smtClean="0"/>
              <a:t>10-h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240</Words>
  <Application>Microsoft Office PowerPoint</Application>
  <PresentationFormat>Předvádění na obrazovce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Hotel staff</vt:lpstr>
      <vt:lpstr>Match 1-10 with a-j</vt:lpstr>
      <vt:lpstr>Solution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staff</dc:title>
  <dc:creator>Markytan</dc:creator>
  <cp:lastModifiedBy>Markytan</cp:lastModifiedBy>
  <cp:revision>6</cp:revision>
  <dcterms:created xsi:type="dcterms:W3CDTF">2013-01-26T13:02:19Z</dcterms:created>
  <dcterms:modified xsi:type="dcterms:W3CDTF">2013-03-11T16:03:43Z</dcterms:modified>
</cp:coreProperties>
</file>