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35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9776-AF4D-441F-AF35-A454FF3C4BA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2DC7A-6EEB-479B-95D2-23830645D27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658461" cy="1080120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40060" y="2420888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Marcela Sasková</a:t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b="1" dirty="0" smtClean="0"/>
              <a:t>VY_32_INOVACE_08_3Š </a:t>
            </a:r>
            <a:r>
              <a:rPr lang="cs-CZ" sz="2800" b="1" dirty="0"/>
              <a:t>Tajenka – zdrobněliny křestních jmen </a:t>
            </a:r>
            <a:r>
              <a:rPr lang="cs-CZ" sz="2800" b="1" dirty="0" smtClean="0"/>
              <a:t>1</a:t>
            </a:r>
          </a:p>
          <a:p>
            <a:r>
              <a:rPr lang="cs-CZ" sz="2800" dirty="0" smtClean="0"/>
              <a:t>Téma: </a:t>
            </a:r>
            <a:r>
              <a:rPr lang="cs-CZ" sz="2800" dirty="0" smtClean="0"/>
              <a:t>Jazyk a jazyková komunikace – </a:t>
            </a:r>
            <a:r>
              <a:rPr lang="cs-CZ" sz="2800" smtClean="0"/>
              <a:t>Český jazyk</a:t>
            </a:r>
            <a:endParaRPr lang="cs-CZ" sz="2800" dirty="0" smtClean="0"/>
          </a:p>
          <a:p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TABULKU</a:t>
            </a:r>
            <a:br>
              <a:rPr lang="cs-CZ" dirty="0" smtClean="0"/>
            </a:br>
            <a:r>
              <a:rPr lang="cs-CZ" dirty="0" smtClean="0"/>
              <a:t>NAJDI A VYZNAČ TAJENKU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1" y="1556792"/>
          <a:ext cx="7992892" cy="4680522"/>
        </p:xfrm>
        <a:graphic>
          <a:graphicData uri="http://schemas.openxmlformats.org/drawingml/2006/table">
            <a:tbl>
              <a:tblPr/>
              <a:tblGrid>
                <a:gridCol w="2371516"/>
                <a:gridCol w="702672"/>
                <a:gridCol w="702672"/>
                <a:gridCol w="702672"/>
                <a:gridCol w="702672"/>
                <a:gridCol w="702672"/>
                <a:gridCol w="702672"/>
                <a:gridCol w="702672"/>
                <a:gridCol w="702672"/>
              </a:tblGrid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malá Lenka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František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Matěj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malá Šárka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Vladimír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Zikmund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8646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Samuel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99592" y="1412776"/>
          <a:ext cx="7560838" cy="4464495"/>
        </p:xfrm>
        <a:graphic>
          <a:graphicData uri="http://schemas.openxmlformats.org/drawingml/2006/table">
            <a:tbl>
              <a:tblPr/>
              <a:tblGrid>
                <a:gridCol w="2243326"/>
                <a:gridCol w="664689"/>
                <a:gridCol w="664689"/>
                <a:gridCol w="664689"/>
                <a:gridCol w="664689"/>
                <a:gridCol w="664689"/>
                <a:gridCol w="664689"/>
                <a:gridCol w="664689"/>
                <a:gridCol w="664689"/>
              </a:tblGrid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malá Lenka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Č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František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Matěj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Ý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malá Šárka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Š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Vladimír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Ď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Zikmund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7785">
                <a:tc>
                  <a:txBody>
                    <a:bodyPr/>
                    <a:lstStyle/>
                    <a:p>
                      <a:pPr algn="l" fontAlgn="b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malý Samuel</a:t>
                      </a:r>
                    </a:p>
                  </a:txBody>
                  <a:tcPr marL="6699" marR="6699" marT="66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699" marR="6699" marT="6699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99" marR="6699" marT="669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78</Words>
  <Application>Microsoft Office PowerPoint</Application>
  <PresentationFormat>Předvádění na obrazovce (4:3)</PresentationFormat>
  <Paragraphs>99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Prezentace aplikace PowerPoint</vt:lpstr>
      <vt:lpstr>DOPLŇ TABULKU NAJDI A VYZNAČ TAJENKU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Tajenka – zdrobněliny křestních jmen</dc:title>
  <dc:creator>Marcela Sasková</dc:creator>
  <cp:lastModifiedBy>pc</cp:lastModifiedBy>
  <cp:revision>10</cp:revision>
  <dcterms:created xsi:type="dcterms:W3CDTF">2011-04-24T14:22:03Z</dcterms:created>
  <dcterms:modified xsi:type="dcterms:W3CDTF">2011-09-23T09:31:12Z</dcterms:modified>
</cp:coreProperties>
</file>