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35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49776-AF4D-441F-AF35-A454FF3C4BAF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D2DC7A-6EEB-479B-95D2-23830645D2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770" y="980728"/>
            <a:ext cx="6658461" cy="108012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40060" y="242088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Marcela Sasková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b="1" dirty="0" smtClean="0"/>
              <a:t>VY_32_INOVACE_09 3Š </a:t>
            </a:r>
            <a:r>
              <a:rPr lang="cs-CZ" sz="2800" b="1" dirty="0"/>
              <a:t>Tajenka – zdrobněliny křestních jmen </a:t>
            </a:r>
            <a:r>
              <a:rPr lang="cs-CZ" sz="2800" b="1" dirty="0" smtClean="0"/>
              <a:t>2 </a:t>
            </a:r>
          </a:p>
          <a:p>
            <a:r>
              <a:rPr lang="cs-CZ" sz="2800" dirty="0" smtClean="0"/>
              <a:t>Téma: </a:t>
            </a:r>
            <a:r>
              <a:rPr lang="cs-CZ" sz="2800" dirty="0" smtClean="0"/>
              <a:t>Jazyk a jazyková komunikac</a:t>
            </a:r>
            <a:r>
              <a:rPr lang="cs-CZ" sz="2800" dirty="0" smtClean="0"/>
              <a:t>e – </a:t>
            </a:r>
            <a:r>
              <a:rPr lang="cs-CZ" sz="2800" smtClean="0"/>
              <a:t>Český jazyk</a:t>
            </a:r>
            <a:endParaRPr lang="cs-CZ" sz="2800" dirty="0" smtClean="0"/>
          </a:p>
          <a:p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TABULKU</a:t>
            </a:r>
            <a:br>
              <a:rPr lang="cs-CZ" dirty="0" smtClean="0"/>
            </a:br>
            <a:r>
              <a:rPr lang="cs-CZ" dirty="0" smtClean="0"/>
              <a:t>NAJDI A VYZNAČ TAJENKU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23527" y="1556790"/>
          <a:ext cx="8496944" cy="4536504"/>
        </p:xfrm>
        <a:graphic>
          <a:graphicData uri="http://schemas.openxmlformats.org/drawingml/2006/table">
            <a:tbl>
              <a:tblPr/>
              <a:tblGrid>
                <a:gridCol w="1994932"/>
                <a:gridCol w="591092"/>
                <a:gridCol w="591092"/>
                <a:gridCol w="591092"/>
                <a:gridCol w="591092"/>
                <a:gridCol w="591092"/>
                <a:gridCol w="591092"/>
                <a:gridCol w="591092"/>
                <a:gridCol w="591092"/>
                <a:gridCol w="591092"/>
                <a:gridCol w="591092"/>
                <a:gridCol w="591092"/>
              </a:tblGrid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malá Michaela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Filip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Tomáš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Jan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Daniel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Marek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malá Johana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67547" y="1340769"/>
          <a:ext cx="8352924" cy="4896542"/>
        </p:xfrm>
        <a:graphic>
          <a:graphicData uri="http://schemas.openxmlformats.org/drawingml/2006/table">
            <a:tbl>
              <a:tblPr/>
              <a:tblGrid>
                <a:gridCol w="1961121"/>
                <a:gridCol w="581073"/>
                <a:gridCol w="581073"/>
                <a:gridCol w="581073"/>
                <a:gridCol w="581073"/>
                <a:gridCol w="581073"/>
                <a:gridCol w="581073"/>
                <a:gridCol w="581073"/>
                <a:gridCol w="581073"/>
                <a:gridCol w="581073"/>
                <a:gridCol w="581073"/>
                <a:gridCol w="581073"/>
              </a:tblGrid>
              <a:tr h="699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malá Michaela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9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Filip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9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Tomáš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99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Jan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9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Daniel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9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malý Marek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9506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malá Johana</a:t>
                      </a:r>
                    </a:p>
                  </a:txBody>
                  <a:tcPr marL="5301" marR="5301" marT="530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301" marR="5301" marT="5301" marB="0" anchor="ctr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301" marR="5301" marT="530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77</Words>
  <Application>Microsoft Office PowerPoint</Application>
  <PresentationFormat>Předvádění na obrazovce (4:3)</PresentationFormat>
  <Paragraphs>97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DOPLŇ TABULKU NAJDI A VYZNAČ TAJENKU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Tajenka – zdrobněliny křestních jmen</dc:title>
  <dc:creator>Marcela Sasková</dc:creator>
  <cp:lastModifiedBy>pc</cp:lastModifiedBy>
  <cp:revision>14</cp:revision>
  <dcterms:created xsi:type="dcterms:W3CDTF">2011-04-24T14:22:03Z</dcterms:created>
  <dcterms:modified xsi:type="dcterms:W3CDTF">2011-09-23T09:33:29Z</dcterms:modified>
</cp:coreProperties>
</file>