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35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36712"/>
            <a:ext cx="6658461" cy="1080120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40060" y="242088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Marcela Sasková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b="1" dirty="0" smtClean="0"/>
              <a:t>VY_32_INOVACE_10 3Š </a:t>
            </a:r>
            <a:r>
              <a:rPr lang="cs-CZ" sz="2800" b="1" dirty="0"/>
              <a:t>Tajenka – zdrobněliny křestních jmen 3</a:t>
            </a:r>
            <a:endParaRPr lang="cs-CZ" sz="2800" b="1" dirty="0" smtClean="0"/>
          </a:p>
          <a:p>
            <a:r>
              <a:rPr lang="cs-CZ" sz="2800" dirty="0" smtClean="0"/>
              <a:t>Téma: </a:t>
            </a:r>
            <a:r>
              <a:rPr lang="cs-CZ" sz="2800" dirty="0" smtClean="0"/>
              <a:t>Jazyk a jazyková komunikac</a:t>
            </a:r>
            <a:r>
              <a:rPr lang="cs-CZ" sz="2800" dirty="0" smtClean="0"/>
              <a:t>e – </a:t>
            </a:r>
            <a:r>
              <a:rPr lang="cs-CZ" sz="2800" smtClean="0"/>
              <a:t>Český jazyk</a:t>
            </a:r>
            <a:endParaRPr lang="cs-CZ" sz="2800" dirty="0" smtClean="0"/>
          </a:p>
          <a:p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TABULKU</a:t>
            </a:r>
            <a:br>
              <a:rPr lang="cs-CZ" dirty="0" smtClean="0"/>
            </a:br>
            <a:r>
              <a:rPr lang="cs-CZ" dirty="0" smtClean="0"/>
              <a:t>NAJDI A VYZNAČ TAJENKU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27589" y="1700808"/>
          <a:ext cx="7848866" cy="4248474"/>
        </p:xfrm>
        <a:graphic>
          <a:graphicData uri="http://schemas.openxmlformats.org/drawingml/2006/table">
            <a:tbl>
              <a:tblPr/>
              <a:tblGrid>
                <a:gridCol w="1980556"/>
                <a:gridCol w="586831"/>
                <a:gridCol w="586831"/>
                <a:gridCol w="586831"/>
                <a:gridCol w="586831"/>
                <a:gridCol w="586831"/>
                <a:gridCol w="586831"/>
                <a:gridCol w="586831"/>
                <a:gridCol w="586831"/>
                <a:gridCol w="586831"/>
                <a:gridCol w="586831"/>
              </a:tblGrid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Jakub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malá Eliška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Ondřej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Richard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Mikoláš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David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83570" y="1412773"/>
          <a:ext cx="7992885" cy="4248474"/>
        </p:xfrm>
        <a:graphic>
          <a:graphicData uri="http://schemas.openxmlformats.org/drawingml/2006/table">
            <a:tbl>
              <a:tblPr/>
              <a:tblGrid>
                <a:gridCol w="2016895"/>
                <a:gridCol w="597599"/>
                <a:gridCol w="597599"/>
                <a:gridCol w="597599"/>
                <a:gridCol w="597599"/>
                <a:gridCol w="597599"/>
                <a:gridCol w="597599"/>
                <a:gridCol w="597599"/>
                <a:gridCol w="597599"/>
                <a:gridCol w="597599"/>
                <a:gridCol w="597599"/>
              </a:tblGrid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Jakub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97" marR="5697" marT="5697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malá Eliška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697" marR="5697" marT="5697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Ondřej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5697" marR="5697" marT="5697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Richard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97" marR="5697" marT="5697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Mikoláš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97" marR="5697" marT="5697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David</a:t>
                      </a:r>
                    </a:p>
                  </a:txBody>
                  <a:tcPr marL="5697" marR="5697" marT="569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97" marR="5697" marT="5697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97" marR="5697" marT="5697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97" marR="5697" marT="56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70</Words>
  <Application>Microsoft Office PowerPoint</Application>
  <PresentationFormat>Předvádění na obrazovce (4:3)</PresentationFormat>
  <Paragraphs>89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DOPLŇ TABULKU NAJDI A VYZNAČ TAJENKU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Tajenka – zdrobněliny křestních jmen</dc:title>
  <dc:creator>Marcela Sasková</dc:creator>
  <cp:lastModifiedBy>pc</cp:lastModifiedBy>
  <cp:revision>14</cp:revision>
  <dcterms:created xsi:type="dcterms:W3CDTF">2011-04-24T14:22:03Z</dcterms:created>
  <dcterms:modified xsi:type="dcterms:W3CDTF">2011-09-23T09:36:09Z</dcterms:modified>
</cp:coreProperties>
</file>