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42A1-964D-431E-BDE7-5D7C56DBF147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C30-EA36-4036-AF24-BC0FB9586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818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42A1-964D-431E-BDE7-5D7C56DBF147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C30-EA36-4036-AF24-BC0FB9586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03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42A1-964D-431E-BDE7-5D7C56DBF147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C30-EA36-4036-AF24-BC0FB9586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305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42A1-964D-431E-BDE7-5D7C56DBF147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C30-EA36-4036-AF24-BC0FB9586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031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42A1-964D-431E-BDE7-5D7C56DBF147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C30-EA36-4036-AF24-BC0FB9586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498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42A1-964D-431E-BDE7-5D7C56DBF147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C30-EA36-4036-AF24-BC0FB9586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68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42A1-964D-431E-BDE7-5D7C56DBF147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C30-EA36-4036-AF24-BC0FB9586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13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42A1-964D-431E-BDE7-5D7C56DBF147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C30-EA36-4036-AF24-BC0FB9586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030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42A1-964D-431E-BDE7-5D7C56DBF147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C30-EA36-4036-AF24-BC0FB9586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737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42A1-964D-431E-BDE7-5D7C56DBF147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C30-EA36-4036-AF24-BC0FB9586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439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42A1-964D-431E-BDE7-5D7C56DBF147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C30-EA36-4036-AF24-BC0FB9586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463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A942A1-964D-431E-BDE7-5D7C56DBF147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6FDC30-EA36-4036-AF24-BC0FB9586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245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537573" y="2852936"/>
            <a:ext cx="6172200" cy="26864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>
                <a:effectLst>
                  <a:reflection blurRad="6350" stA="55000" endA="300" endPos="45500" dir="5400000" sy="-100000" algn="bl"/>
                </a:effectLst>
              </a:rPr>
              <a:t>Název školy: ZŠ a MŠ Zvole, okr. Praha-západ</a:t>
            </a:r>
            <a:br>
              <a:rPr lang="cs-CZ" sz="2000" dirty="0" smtClean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3200" dirty="0" smtClean="0"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3200" dirty="0" smtClean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2000" dirty="0" smtClean="0">
                <a:effectLst>
                  <a:reflection blurRad="6350" stA="55000" endA="300" endPos="45500" dir="5400000" sy="-100000" algn="bl"/>
                </a:effectLst>
              </a:rPr>
              <a:t>Autor: Mgr. Helena Špinarová</a:t>
            </a:r>
          </a:p>
          <a:p>
            <a:endParaRPr lang="cs-CZ" sz="2000" dirty="0">
              <a:effectLst>
                <a:reflection blurRad="6350" stA="55000" endA="300" endPos="45500" dir="5400000" sy="-100000" algn="bl"/>
              </a:effectLst>
            </a:endParaRPr>
          </a:p>
          <a:p>
            <a:r>
              <a:rPr lang="cs-CZ" sz="2000" dirty="0" smtClean="0">
                <a:effectLst>
                  <a:reflection blurRad="6350" stA="55000" endA="300" endPos="45500" dir="5400000" sy="-100000" algn="bl"/>
                </a:effectLst>
              </a:rPr>
              <a:t>Název: VY_32_INOVACE_11 3Š Stavba slova</a:t>
            </a:r>
            <a:br>
              <a:rPr lang="cs-CZ" sz="2000" dirty="0" smtClean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2000" dirty="0" smtClean="0">
                <a:effectLst>
                  <a:reflection blurRad="6350" stA="55000" endA="300" endPos="45500" dir="5400000" sy="-100000" algn="bl"/>
                </a:effectLst>
              </a:rPr>
              <a:t>Téma: Jazyk a jazyková komunikace</a:t>
            </a:r>
          </a:p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effectLst>
                  <a:reflection blurRad="6350" stA="55000" endA="300" endPos="45500" dir="5400000" sy="-100000" algn="bl"/>
                </a:effectLst>
              </a:rPr>
              <a:t>Číslo projektu: CZ.1.07/1.4.00/21.03</a:t>
            </a:r>
            <a:endParaRPr lang="cs-CZ" sz="2000" dirty="0"/>
          </a:p>
        </p:txBody>
      </p:sp>
      <p:pic>
        <p:nvPicPr>
          <p:cNvPr id="5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980728"/>
            <a:ext cx="5143906" cy="122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291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Rozdělte slova na předponu, kořen a příponu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708920"/>
            <a:ext cx="15121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ROZ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2708920"/>
            <a:ext cx="15121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LOŽ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85846" y="2708920"/>
            <a:ext cx="7560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IT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2843871"/>
            <a:ext cx="2510649" cy="70788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KONTROLA</a:t>
            </a:r>
            <a:endParaRPr lang="cs-CZ" sz="40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0854" y="4365104"/>
            <a:ext cx="15121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PŘI</a:t>
            </a:r>
            <a:endParaRPr lang="cs-CZ" sz="6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43651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HLÁŠ</a:t>
            </a:r>
            <a:endParaRPr lang="cs-CZ" sz="6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4370307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KA</a:t>
            </a:r>
            <a:endParaRPr lang="cs-CZ" sz="6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4365104"/>
            <a:ext cx="2510649" cy="70788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KONTROLA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524461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148E-6 L -0.09045 -0.000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0.18906 -0.00046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148E-6 L -0.09045 -0.00046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59259E-6 L 0.14983 -0.00139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Rozdělte slova na předponu, kořen a příponu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708920"/>
            <a:ext cx="13681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VÝ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81107" y="2716204"/>
            <a:ext cx="1875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BOR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2843871"/>
            <a:ext cx="2510649" cy="70788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KONTROLA</a:t>
            </a:r>
            <a:endParaRPr lang="cs-CZ" sz="40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25122" y="4365104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BĚL</a:t>
            </a:r>
            <a:endParaRPr lang="cs-CZ" sz="6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4365104"/>
            <a:ext cx="2510649" cy="70788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KONTROLA</a:t>
            </a:r>
            <a:endParaRPr lang="cs-CZ" sz="40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82993" y="2716204"/>
            <a:ext cx="22322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NÝ</a:t>
            </a:r>
            <a:endParaRPr lang="cs-CZ" sz="6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9984" y="4365103"/>
            <a:ext cx="1647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POD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83417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148E-6 L -0.09045 -0.000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59259E-6 L 0.14983 -0.0013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148E-6 L -0.09045 -0.00046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Rozdělte slova na předponu, kořen a příponu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708920"/>
            <a:ext cx="13681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ZLO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2708920"/>
            <a:ext cx="1875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ZVYK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2843871"/>
            <a:ext cx="2510649" cy="70788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KONTROLA</a:t>
            </a:r>
            <a:endParaRPr lang="cs-CZ" sz="40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4365104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MYŠL</a:t>
            </a:r>
            <a:endParaRPr lang="cs-CZ" sz="6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4365103"/>
            <a:ext cx="22322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ENKA</a:t>
            </a:r>
            <a:endParaRPr lang="cs-CZ" sz="6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4365104"/>
            <a:ext cx="2510649" cy="70788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KONTROLA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1336270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148E-6 L -0.09045 -0.000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59259E-6 L 0.14983 -0.00139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Rozdělte slova na předponu, kořen a příponu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708920"/>
            <a:ext cx="13681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PO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6917" y="2708920"/>
            <a:ext cx="20109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KLON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2843871"/>
            <a:ext cx="2510649" cy="70788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KONTROLA</a:t>
            </a:r>
            <a:endParaRPr lang="cs-CZ" sz="40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4365104"/>
            <a:ext cx="25288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KOMIN</a:t>
            </a:r>
            <a:endParaRPr lang="cs-CZ" sz="6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4365103"/>
            <a:ext cx="1800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ÍK</a:t>
            </a:r>
            <a:endParaRPr lang="cs-CZ" sz="6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4365104"/>
            <a:ext cx="2510649" cy="70788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KONTROLA</a:t>
            </a:r>
            <a:endParaRPr lang="cs-CZ" sz="40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6426" y="2708920"/>
            <a:ext cx="7560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53187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148E-6 L -0.09045 -0.000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0.18906 -0.0004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59259E-6 L 0.14983 -0.00139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  <p:bldP spid="11" grpId="0"/>
      <p:bldP spid="1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33</TotalTime>
  <Words>71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Rozdělte slova na předponu, kořen a příponu</vt:lpstr>
      <vt:lpstr>Rozdělte slova na předponu, kořen a příponu</vt:lpstr>
      <vt:lpstr>Rozdělte slova na předponu, kořen a příponu</vt:lpstr>
      <vt:lpstr>Rozdělte slova na předponu, kořen a příponu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slova</dc:title>
  <dc:creator>prez5</dc:creator>
  <cp:lastModifiedBy>Reditelna</cp:lastModifiedBy>
  <cp:revision>4</cp:revision>
  <cp:lastPrinted>2011-10-04T12:33:14Z</cp:lastPrinted>
  <dcterms:created xsi:type="dcterms:W3CDTF">2011-10-04T12:02:55Z</dcterms:created>
  <dcterms:modified xsi:type="dcterms:W3CDTF">2011-10-05T11:32:46Z</dcterms:modified>
</cp:coreProperties>
</file>