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2" r:id="rId5"/>
    <p:sldId id="257" r:id="rId6"/>
    <p:sldId id="263" r:id="rId7"/>
    <p:sldId id="261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706" autoAdjust="0"/>
    <p:restoredTop sz="94660"/>
  </p:normalViewPr>
  <p:slideViewPr>
    <p:cSldViewPr>
      <p:cViewPr varScale="1">
        <p:scale>
          <a:sx n="87" d="100"/>
          <a:sy n="87" d="100"/>
        </p:scale>
        <p:origin x="-109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17606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73461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31770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89104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754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69357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65144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2347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44977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78865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58434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43804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9" name="obrázek 1" descr="Logolink_horizontal_zaklad_RGB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51647" y="228600"/>
            <a:ext cx="5640705" cy="1341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TextovéPole 14"/>
          <p:cNvSpPr txBox="1"/>
          <p:nvPr/>
        </p:nvSpPr>
        <p:spPr>
          <a:xfrm>
            <a:off x="781538" y="1707534"/>
            <a:ext cx="8018542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Název školy: Základní škola a Mateřská škola Libhošť 90, příspěvková organizace</a:t>
            </a:r>
          </a:p>
          <a:p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Autor:			Mgr. Pavla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Jeníková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Název projektu:		Moderní škola</a:t>
            </a:r>
          </a:p>
          <a:p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Registrační číslo projektu:	CZ.1.07/1.4.00/21.3715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Název:			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VY_32_INOVACE_S2_M_09_PJ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Anotace:			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Operace s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čísly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			Zavedení matematických pojmů – sčítanec, součet.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Očekáváné výstupy:	Žák provádí jednoduché početní operace s přirozenými </a:t>
            </a:r>
          </a:p>
          <a:p>
            <a:r>
              <a:rPr lang="cs-CZ" sz="16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		čísly.		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Klíčová slova:		Sčítanec, součet.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Druh učebního materiálu:	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Prezentace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Ročník:			2.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Datum ověření:		</a:t>
            </a:r>
            <a:r>
              <a:rPr lang="cs-CZ" sz="1600" smtClean="0">
                <a:latin typeface="Arial" pitchFamily="34" charset="0"/>
                <a:cs typeface="Arial" pitchFamily="34" charset="0"/>
              </a:rPr>
              <a:t>Září </a:t>
            </a:r>
            <a:r>
              <a:rPr lang="cs-CZ" sz="1600" smtClean="0">
                <a:latin typeface="Arial" pitchFamily="34" charset="0"/>
                <a:cs typeface="Arial" pitchFamily="34" charset="0"/>
              </a:rPr>
              <a:t>2012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51687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56490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Dvě čísla, která mezi sebou sčítáme nazýváme </a:t>
            </a:r>
            <a:r>
              <a:rPr lang="cs-CZ" b="1" dirty="0" smtClean="0">
                <a:solidFill>
                  <a:srgbClr val="00B050"/>
                </a:solidFill>
              </a:rPr>
              <a:t>sčítanec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smtClean="0"/>
              <a:t>a </a:t>
            </a:r>
            <a:r>
              <a:rPr lang="cs-CZ" b="1" dirty="0" smtClean="0">
                <a:solidFill>
                  <a:srgbClr val="00B050"/>
                </a:solidFill>
              </a:rPr>
              <a:t>sčítanec</a:t>
            </a:r>
            <a:r>
              <a:rPr lang="cs-CZ" dirty="0" smtClean="0"/>
              <a:t>.</a:t>
            </a:r>
            <a:br>
              <a:rPr lang="cs-CZ" dirty="0" smtClean="0"/>
            </a:br>
            <a:r>
              <a:rPr lang="cs-CZ" dirty="0" smtClean="0"/>
              <a:t>Výsledek po sčítaní je </a:t>
            </a:r>
            <a:r>
              <a:rPr lang="cs-CZ" b="1" dirty="0" smtClean="0">
                <a:solidFill>
                  <a:srgbClr val="FF0000"/>
                </a:solidFill>
              </a:rPr>
              <a:t>součet</a:t>
            </a:r>
            <a:r>
              <a:rPr lang="cs-CZ" dirty="0" smtClean="0"/>
              <a:t>.</a:t>
            </a:r>
            <a:br>
              <a:rPr lang="cs-CZ" dirty="0" smtClean="0"/>
            </a:br>
            <a:r>
              <a:rPr lang="cs-CZ" sz="10700" dirty="0" smtClean="0">
                <a:solidFill>
                  <a:srgbClr val="00B050"/>
                </a:solidFill>
              </a:rPr>
              <a:t>3</a:t>
            </a:r>
            <a:r>
              <a:rPr lang="cs-CZ" sz="10700" dirty="0" smtClean="0"/>
              <a:t>	+	</a:t>
            </a:r>
            <a:r>
              <a:rPr lang="cs-CZ" sz="10700" dirty="0" smtClean="0">
                <a:solidFill>
                  <a:srgbClr val="00B050"/>
                </a:solidFill>
              </a:rPr>
              <a:t>5</a:t>
            </a:r>
            <a:r>
              <a:rPr lang="cs-CZ" sz="10700" dirty="0" smtClean="0"/>
              <a:t>	=	</a:t>
            </a:r>
            <a:r>
              <a:rPr lang="cs-CZ" sz="10700" dirty="0" smtClean="0">
                <a:solidFill>
                  <a:srgbClr val="FF0000"/>
                </a:solidFill>
              </a:rPr>
              <a:t>8</a:t>
            </a:r>
            <a:endParaRPr lang="cs-CZ" sz="107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1825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Jak nazýváme dvě čísla, která mezi sebou sčítáme?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sz="9800" dirty="0"/>
              <a:t>+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1619672" y="3068960"/>
            <a:ext cx="2088232" cy="1368152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5724128" y="3068960"/>
            <a:ext cx="2088232" cy="1368152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786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Řešení: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Jak nazýváme dvě čísla, která mezi sebou sčítáme?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sz="9800" dirty="0"/>
              <a:t>+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1619672" y="3068960"/>
            <a:ext cx="2088232" cy="1368152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sčítanec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5724128" y="3068960"/>
            <a:ext cx="2088232" cy="1368152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sčítanec</a:t>
            </a:r>
            <a:endParaRPr lang="cs-CZ" sz="4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1213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/>
          <a:lstStyle/>
          <a:p>
            <a:r>
              <a:rPr lang="cs-CZ" dirty="0" smtClean="0"/>
              <a:t>Jak nazýváme výsledek po sčítání?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3203848" y="3097769"/>
            <a:ext cx="2664296" cy="1368152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6896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Řešení:</a:t>
            </a:r>
            <a:br>
              <a:rPr lang="cs-CZ" dirty="0" smtClean="0"/>
            </a:br>
            <a:r>
              <a:rPr lang="cs-CZ" dirty="0" smtClean="0"/>
              <a:t>Jak nazýváme výsledek po sčítání?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3203848" y="3097769"/>
            <a:ext cx="2664296" cy="1368152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tx1"/>
                </a:solidFill>
              </a:rPr>
              <a:t>součet</a:t>
            </a:r>
            <a:endParaRPr lang="cs-CZ" sz="6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1093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správné pojmy pod příklad.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1844824"/>
            <a:ext cx="83529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dirty="0" smtClean="0"/>
              <a:t>2		+		7		=		9</a:t>
            </a:r>
            <a:endParaRPr lang="cs-CZ" sz="7200" dirty="0"/>
          </a:p>
        </p:txBody>
      </p:sp>
      <p:sp>
        <p:nvSpPr>
          <p:cNvPr id="5" name="Zaoblený obdélník 4"/>
          <p:cNvSpPr/>
          <p:nvPr/>
        </p:nvSpPr>
        <p:spPr>
          <a:xfrm>
            <a:off x="251520" y="3584507"/>
            <a:ext cx="1440160" cy="998628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3851920" y="3544555"/>
            <a:ext cx="1440160" cy="998628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7295403" y="3482288"/>
            <a:ext cx="1440160" cy="1001363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96102" y="3382806"/>
            <a:ext cx="83529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		</a:t>
            </a:r>
            <a:r>
              <a:rPr lang="cs-CZ" sz="7200" dirty="0" smtClean="0"/>
              <a:t>+				=</a:t>
            </a:r>
            <a:r>
              <a:rPr lang="cs-CZ" dirty="0" smtClean="0"/>
              <a:t>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9038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Řešení:</a:t>
            </a:r>
            <a:br>
              <a:rPr lang="cs-CZ" dirty="0" smtClean="0"/>
            </a:br>
            <a:r>
              <a:rPr lang="cs-CZ" dirty="0" smtClean="0"/>
              <a:t>Doplň správné pojmy pod příklad.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1844824"/>
            <a:ext cx="83529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dirty="0" smtClean="0"/>
              <a:t>2		+		7		=		9</a:t>
            </a:r>
            <a:endParaRPr lang="cs-CZ" sz="7200" dirty="0"/>
          </a:p>
        </p:txBody>
      </p:sp>
      <p:sp>
        <p:nvSpPr>
          <p:cNvPr id="5" name="Zaoblený obdélník 4"/>
          <p:cNvSpPr/>
          <p:nvPr/>
        </p:nvSpPr>
        <p:spPr>
          <a:xfrm>
            <a:off x="251520" y="3584507"/>
            <a:ext cx="1440160" cy="998628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sčítanec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851920" y="3544555"/>
            <a:ext cx="1440160" cy="998628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sčítanec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7295403" y="3482288"/>
            <a:ext cx="1440160" cy="1001363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součet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96459" y="3483656"/>
            <a:ext cx="83529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		</a:t>
            </a:r>
            <a:r>
              <a:rPr lang="cs-CZ" sz="7200" dirty="0" smtClean="0"/>
              <a:t>+				=</a:t>
            </a:r>
            <a:r>
              <a:rPr lang="cs-CZ" dirty="0" smtClean="0"/>
              <a:t>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16127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96752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Použité zdroje :	</a:t>
            </a:r>
            <a:br>
              <a:rPr lang="cs-CZ" dirty="0" smtClean="0"/>
            </a:br>
            <a:r>
              <a:rPr lang="cs-CZ" sz="3600" dirty="0" smtClean="0"/>
              <a:t>K vytvoření  učebního materiálu byl použit Microsoft PowerPoint a vlastní nápady.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056875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162</TotalTime>
  <Words>55</Words>
  <Application>Microsoft Office PowerPoint</Application>
  <PresentationFormat>Předvádění na obrazovce (4:3)</PresentationFormat>
  <Paragraphs>34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 Dvě čísla, která mezi sebou sčítáme nazýváme sčítanec a sčítanec. Výsledek po sčítaní je součet. 3 + 5 = 8</vt:lpstr>
      <vt:lpstr>       Jak nazýváme dvě čísla, která mezi sebou sčítáme?   + </vt:lpstr>
      <vt:lpstr>      Řešení: Jak nazýváme dvě čísla, která mezi sebou sčítáme?   + </vt:lpstr>
      <vt:lpstr>Jak nazýváme výsledek po sčítání?</vt:lpstr>
      <vt:lpstr>Řešení: Jak nazýváme výsledek po sčítání?</vt:lpstr>
      <vt:lpstr>Doplň správné pojmy pod příklad.</vt:lpstr>
      <vt:lpstr>Řešení: Doplň správné pojmy pod příklad.</vt:lpstr>
      <vt:lpstr>Použité zdroje :  K vytvoření  učebního materiálu byl použit Microsoft PowerPoint a vlastní nápady.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pavla</dc:creator>
  <cp:lastModifiedBy>Pavla Jeníková</cp:lastModifiedBy>
  <cp:revision>17</cp:revision>
  <cp:lastPrinted>2013-04-21T19:12:58Z</cp:lastPrinted>
  <dcterms:created xsi:type="dcterms:W3CDTF">2013-04-21T17:28:00Z</dcterms:created>
  <dcterms:modified xsi:type="dcterms:W3CDTF">2013-05-23T11:11:28Z</dcterms:modified>
</cp:coreProperties>
</file>